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3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66273-6626-45F7-BAD5-C99B4ED0D27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91FA0-A8B4-4CDE-9FB9-2F865C51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29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1FFC0-5BD4-4EAF-AD6D-D2370F5B2CF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969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D4C2-DCA0-4BBA-B95B-06098202CE5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56D8-E6B1-45E9-833A-9DE239123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34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D4C2-DCA0-4BBA-B95B-06098202CE5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56D8-E6B1-45E9-833A-9DE239123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09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D4C2-DCA0-4BBA-B95B-06098202CE5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56D8-E6B1-45E9-833A-9DE239123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2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D4C2-DCA0-4BBA-B95B-06098202CE5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56D8-E6B1-45E9-833A-9DE239123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312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D4C2-DCA0-4BBA-B95B-06098202CE5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56D8-E6B1-45E9-833A-9DE239123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5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D4C2-DCA0-4BBA-B95B-06098202CE5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56D8-E6B1-45E9-833A-9DE239123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39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D4C2-DCA0-4BBA-B95B-06098202CE5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56D8-E6B1-45E9-833A-9DE239123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42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D4C2-DCA0-4BBA-B95B-06098202CE5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56D8-E6B1-45E9-833A-9DE239123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68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D4C2-DCA0-4BBA-B95B-06098202CE5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56D8-E6B1-45E9-833A-9DE239123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04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D4C2-DCA0-4BBA-B95B-06098202CE5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56D8-E6B1-45E9-833A-9DE239123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82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D4C2-DCA0-4BBA-B95B-06098202CE5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56D8-E6B1-45E9-833A-9DE239123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91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FD4C2-DCA0-4BBA-B95B-06098202CE5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E56D8-E6B1-45E9-833A-9DE239123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48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39552" y="1988840"/>
            <a:ext cx="8316416" cy="1224136"/>
          </a:xfrm>
        </p:spPr>
        <p:txBody>
          <a:bodyPr>
            <a:normAutofit/>
          </a:bodyPr>
          <a:lstStyle/>
          <a:p>
            <a:r>
              <a:rPr lang="en-US" altLang="ko-KR" sz="4800" dirty="0" smtClean="0"/>
              <a:t>UC011 </a:t>
            </a:r>
            <a:r>
              <a:rPr lang="ko-KR" altLang="en-US" sz="4800" dirty="0" err="1" smtClean="0"/>
              <a:t>레시피</a:t>
            </a:r>
            <a:r>
              <a:rPr lang="ko-KR" altLang="en-US" sz="4800" dirty="0" smtClean="0"/>
              <a:t> </a:t>
            </a:r>
            <a:r>
              <a:rPr lang="ko-KR" altLang="en-US" sz="4800" dirty="0" err="1" smtClean="0"/>
              <a:t>상세조회하다</a:t>
            </a:r>
            <a:endParaRPr lang="ko-KR" altLang="en-US" sz="48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732240" y="3537890"/>
            <a:ext cx="1800200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 smtClean="0"/>
              <a:t>이치윤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2746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" y="618178"/>
            <a:ext cx="6298624" cy="6143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569" y="-2157"/>
            <a:ext cx="1273355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297681"/>
            <a:ext cx="1273355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-2312"/>
            <a:ext cx="7869077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300007"/>
            <a:ext cx="7866759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사용자 정의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레시피를</a:t>
            </a:r>
            <a:r>
              <a:rPr lang="ko-KR" altLang="en-US" sz="1050" dirty="0" smtClean="0">
                <a:solidFill>
                  <a:schemeClr val="tx1"/>
                </a:solidFill>
              </a:rPr>
              <a:t> 클릭했을 때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팝업되는</a:t>
            </a:r>
            <a:r>
              <a:rPr lang="ko-KR" altLang="en-US" sz="1050" dirty="0" smtClean="0">
                <a:solidFill>
                  <a:schemeClr val="tx1"/>
                </a:solidFill>
              </a:rPr>
              <a:t> 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592956"/>
            <a:ext cx="6732238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087209"/>
              </p:ext>
            </p:extLst>
          </p:nvPr>
        </p:nvGraphicFramePr>
        <p:xfrm>
          <a:off x="6730227" y="574554"/>
          <a:ext cx="2402886" cy="65734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42148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err="1" smtClean="0"/>
                        <a:t>이치윤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8580" marR="68580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완성사진이 출력된다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2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작성자의 프로필 사진이 출력된다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3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명이 출력된다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7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4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수정 버튼을 클릭하면 </a:t>
                      </a:r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수정 </a:t>
                      </a:r>
                      <a:r>
                        <a:rPr lang="en-US" altLang="ko-KR" sz="1000" dirty="0" smtClean="0"/>
                        <a:t>UI</a:t>
                      </a:r>
                      <a:r>
                        <a:rPr lang="ko-KR" altLang="en-US" sz="1000" dirty="0" smtClean="0"/>
                        <a:t>로 이동한다</a:t>
                      </a:r>
                      <a:endParaRPr lang="en-US" altLang="ko-KR" sz="1000" dirty="0" smtClean="0"/>
                    </a:p>
                    <a:p>
                      <a:r>
                        <a:rPr lang="ko-KR" altLang="en-US" sz="1000" dirty="0" smtClean="0"/>
                        <a:t>회원이 작성한 </a:t>
                      </a:r>
                      <a:r>
                        <a:rPr lang="ko-KR" altLang="en-US" sz="1000" dirty="0" err="1" smtClean="0"/>
                        <a:t>레시피의</a:t>
                      </a:r>
                      <a:r>
                        <a:rPr lang="ko-KR" altLang="en-US" sz="1000" dirty="0" smtClean="0"/>
                        <a:t> 경우 수정 버튼이 활성화 된다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5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삭제 버튼을 클릭하면 </a:t>
                      </a:r>
                      <a:r>
                        <a:rPr lang="ko-KR" altLang="en-US" sz="1000" dirty="0" err="1" smtClean="0"/>
                        <a:t>레시피가</a:t>
                      </a:r>
                      <a:r>
                        <a:rPr lang="ko-KR" altLang="en-US" sz="1000" dirty="0" smtClean="0"/>
                        <a:t> 삭제된다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6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공유버튼을 클릭하면 </a:t>
                      </a:r>
                      <a:r>
                        <a:rPr lang="ko-KR" altLang="en-US" sz="1000" baseline="0" dirty="0" smtClean="0"/>
                        <a:t> 공유 </a:t>
                      </a:r>
                      <a:r>
                        <a:rPr lang="ko-KR" altLang="en-US" sz="1000" baseline="0" dirty="0" err="1" smtClean="0"/>
                        <a:t>공수유단</a:t>
                      </a:r>
                      <a:r>
                        <a:rPr lang="ko-KR" altLang="en-US" sz="1000" baseline="0" dirty="0" smtClean="0"/>
                        <a:t> 선택 </a:t>
                      </a:r>
                      <a:r>
                        <a:rPr lang="ko-KR" altLang="en-US" sz="1000" baseline="0" dirty="0" err="1" smtClean="0"/>
                        <a:t>팝업창이</a:t>
                      </a:r>
                      <a:r>
                        <a:rPr lang="ko-KR" altLang="en-US" sz="1000" baseline="0" dirty="0" smtClean="0"/>
                        <a:t> 출력된다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7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좋아요</a:t>
                      </a:r>
                      <a:r>
                        <a:rPr lang="ko-KR" altLang="en-US" sz="1000" baseline="0" dirty="0" smtClean="0"/>
                        <a:t> 버튼을 클릭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하트색이</a:t>
                      </a:r>
                      <a:r>
                        <a:rPr lang="ko-KR" altLang="en-US" sz="1000" baseline="0" dirty="0" smtClean="0"/>
                        <a:t> 변경된다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8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스크랩버튼을 클릭하면 스크랩버튼 색이 변경된다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9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연관레시피</a:t>
                      </a:r>
                      <a:r>
                        <a:rPr lang="ko-KR" altLang="en-US" sz="1000" dirty="0" smtClean="0"/>
                        <a:t> 버튼을 클릭하면 연관 </a:t>
                      </a:r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목록이 출력된다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10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사용자가 작성한 한마디가 출력된다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11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재료를 </a:t>
                      </a:r>
                      <a:r>
                        <a:rPr lang="ko-KR" altLang="en-US" sz="1000" dirty="0" err="1" smtClean="0"/>
                        <a:t>선택할수</a:t>
                      </a:r>
                      <a:r>
                        <a:rPr lang="ko-KR" altLang="en-US" sz="1000" dirty="0" smtClean="0"/>
                        <a:t> 있는 체크박스가 출력된다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12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재료와 수량이 출력된다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13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장바구니에 추가 버튼을 클릭하면 선택한 재료들이 장바구니에 추가된다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2915817" y="2219266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9260" y="3038920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55777" y="3249096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78276" y="3131046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16017" y="3131046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7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19580" y="3156972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8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92080" y="3156972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9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9260" y="4120278"/>
            <a:ext cx="266316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10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07905" y="3131046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139953" y="3131046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16667" y="4922191"/>
            <a:ext cx="266316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11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10924" y="4895578"/>
            <a:ext cx="266316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12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10392" y="5971669"/>
            <a:ext cx="266316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13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812" y="4720258"/>
            <a:ext cx="1280455" cy="1511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41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pic>
        <p:nvPicPr>
          <p:cNvPr id="1332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156" y="768726"/>
            <a:ext cx="1679513" cy="4042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3" y="768726"/>
            <a:ext cx="1677002" cy="4042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569" y="-2157"/>
            <a:ext cx="1273355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297681"/>
            <a:ext cx="1273355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-2312"/>
            <a:ext cx="7869077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050" dirty="0" smtClean="0">
                <a:solidFill>
                  <a:schemeClr val="tx1"/>
                </a:solidFill>
              </a:rPr>
              <a:t> 조회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300007"/>
            <a:ext cx="7866759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레시피를</a:t>
            </a:r>
            <a:r>
              <a:rPr lang="ko-KR" altLang="en-US" sz="1050" dirty="0" smtClean="0">
                <a:solidFill>
                  <a:schemeClr val="tx1"/>
                </a:solidFill>
              </a:rPr>
              <a:t> 클릭했을 때 출력되는 화면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592956"/>
            <a:ext cx="6732238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958265"/>
              </p:ext>
            </p:extLst>
          </p:nvPr>
        </p:nvGraphicFramePr>
        <p:xfrm>
          <a:off x="6730227" y="577484"/>
          <a:ext cx="2402886" cy="8449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3832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err="1" smtClean="0"/>
                        <a:t>이치윤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8580" marR="68580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레시피를</a:t>
                      </a:r>
                      <a:r>
                        <a:rPr lang="ko-KR" altLang="en-US" sz="800" dirty="0" smtClean="0"/>
                        <a:t> 선택하면 출력되는 초기화면이다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r>
                        <a:rPr lang="ko-KR" altLang="en-US" sz="800" dirty="0" smtClean="0"/>
                        <a:t>완성화면과 </a:t>
                      </a:r>
                      <a:r>
                        <a:rPr lang="ko-KR" altLang="en-US" sz="800" dirty="0" err="1" smtClean="0"/>
                        <a:t>레시피명</a:t>
                      </a:r>
                      <a:r>
                        <a:rPr lang="ko-KR" altLang="en-US" sz="800" dirty="0" smtClean="0"/>
                        <a:t> 사용자의 한마디</a:t>
                      </a:r>
                      <a:endParaRPr lang="ko-KR" altLang="en-US" sz="8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2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뒤로가기</a:t>
                      </a:r>
                      <a:r>
                        <a:rPr lang="ko-KR" altLang="en-US" sz="800" dirty="0" smtClean="0"/>
                        <a:t> 버튼을 클릭하면 </a:t>
                      </a:r>
                      <a:r>
                        <a:rPr lang="ko-KR" altLang="en-US" sz="800" dirty="0" err="1" smtClean="0"/>
                        <a:t>레시피를</a:t>
                      </a:r>
                      <a:r>
                        <a:rPr lang="ko-KR" altLang="en-US" sz="800" dirty="0" smtClean="0"/>
                        <a:t> 선택하기 이전 창으로 돌아간다</a:t>
                      </a:r>
                      <a:endParaRPr lang="ko-KR" altLang="en-US" sz="8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3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완성사진이 출력된다 </a:t>
                      </a:r>
                      <a:endParaRPr lang="ko-KR" altLang="en-US" sz="8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4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레시피명이</a:t>
                      </a:r>
                      <a:r>
                        <a:rPr lang="ko-KR" altLang="en-US" sz="800" dirty="0" smtClean="0"/>
                        <a:t> 출력된다</a:t>
                      </a:r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5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작성자가 출력된다</a:t>
                      </a:r>
                      <a:endParaRPr lang="ko-KR" altLang="en-US" sz="8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6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오른쪽 화살표 버튼을 클릭화면 다음 화면으로 이동한다</a:t>
                      </a:r>
                      <a:r>
                        <a:rPr lang="en-US" altLang="ko-KR" sz="800" dirty="0" smtClean="0"/>
                        <a:t>. </a:t>
                      </a:r>
                      <a:r>
                        <a:rPr lang="ko-KR" altLang="en-US" sz="800" dirty="0" smtClean="0"/>
                        <a:t>마지막 창일 경우 해당 버튼은 비활성화 된다</a:t>
                      </a:r>
                      <a:endParaRPr lang="ko-KR" altLang="en-US" sz="8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7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사용자가 입력한 한마디가 출력된다</a:t>
                      </a:r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8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좋아요</a:t>
                      </a:r>
                      <a:r>
                        <a:rPr lang="ko-KR" altLang="en-US" sz="800" baseline="0" dirty="0" smtClean="0"/>
                        <a:t> 버튼이다 클릭하면 하트 색이 변경되며 </a:t>
                      </a:r>
                      <a:r>
                        <a:rPr lang="ko-KR" altLang="en-US" sz="800" baseline="0" dirty="0" err="1" smtClean="0"/>
                        <a:t>좋아요된다</a:t>
                      </a:r>
                      <a:endParaRPr lang="ko-KR" altLang="en-US" sz="8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9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공유하기 버튼이다</a:t>
                      </a:r>
                      <a:endParaRPr lang="ko-KR" altLang="en-US" sz="8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10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스크랩 버튼이다</a:t>
                      </a:r>
                      <a:endParaRPr lang="ko-KR" altLang="en-US" sz="8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11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댓글목록</a:t>
                      </a:r>
                      <a:r>
                        <a:rPr lang="ko-KR" altLang="en-US" sz="800" dirty="0" smtClean="0"/>
                        <a:t> 출력버튼이다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12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연관레시피</a:t>
                      </a:r>
                      <a:r>
                        <a:rPr lang="ko-KR" altLang="en-US" sz="800" dirty="0" smtClean="0"/>
                        <a:t> 버튼이다</a:t>
                      </a:r>
                      <a:endParaRPr lang="ko-KR" altLang="en-US" sz="8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13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사용된 재료정보가 출력되는 창이다</a:t>
                      </a:r>
                      <a:r>
                        <a:rPr lang="en-US" altLang="ko-KR" sz="800" dirty="0" smtClean="0"/>
                        <a:t>. </a:t>
                      </a: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레시피명</a:t>
                      </a:r>
                      <a:r>
                        <a:rPr lang="ko-KR" altLang="en-US" sz="800" baseline="0" dirty="0" smtClean="0"/>
                        <a:t> 주재료 </a:t>
                      </a:r>
                      <a:r>
                        <a:rPr lang="ko-KR" altLang="en-US" sz="800" baseline="0" dirty="0" err="1" smtClean="0"/>
                        <a:t>부재료</a:t>
                      </a:r>
                      <a:r>
                        <a:rPr lang="ko-KR" altLang="en-US" sz="800" baseline="0" dirty="0" smtClean="0"/>
                        <a:t> 목록이 출력된다</a:t>
                      </a:r>
                      <a:endParaRPr lang="ko-KR" altLang="en-US" sz="800" dirty="0" smtClean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14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왼쪽 화살표 버튼을 클릭하면 이전 화면으로 이동한다</a:t>
                      </a:r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15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클릭한 게시물이 사용자가 작성한 게시물일 경우 활성화 된다</a:t>
                      </a:r>
                      <a:endParaRPr lang="en-US" altLang="ko-KR" sz="800" dirty="0" smtClean="0"/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수정 버튼을 클릭하면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수정창으로</a:t>
                      </a:r>
                      <a:r>
                        <a:rPr lang="ko-KR" altLang="en-US" sz="800" baseline="0" dirty="0" smtClean="0"/>
                        <a:t> 이동한다</a:t>
                      </a:r>
                      <a:endParaRPr lang="ko-KR" altLang="en-US" sz="800" dirty="0" smtClean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16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클릭한 게시물이 사용자가 작성한 게시물일 경우 활성화 된다</a:t>
                      </a:r>
                      <a:endParaRPr lang="en-US" altLang="ko-KR" sz="800" dirty="0" smtClean="0"/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삭제 버튼을 클릭하면 삭제 확인 </a:t>
                      </a:r>
                      <a:r>
                        <a:rPr lang="ko-KR" altLang="en-US" sz="800" dirty="0" err="1" smtClean="0"/>
                        <a:t>팝업창이</a:t>
                      </a:r>
                      <a:r>
                        <a:rPr lang="ko-KR" altLang="en-US" sz="800" dirty="0" smtClean="0"/>
                        <a:t> 출력된다</a:t>
                      </a:r>
                      <a:endParaRPr lang="en-US" altLang="ko-KR" sz="800" dirty="0" smtClean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17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요리과정이 출력되는 창이다</a:t>
                      </a:r>
                      <a:endParaRPr lang="en-US" altLang="ko-KR" sz="800" dirty="0" smtClean="0"/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조리사진과 조리방법이 출력된다</a:t>
                      </a:r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91392" y="663894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82993" y="1787218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803" y="768726"/>
            <a:ext cx="1665619" cy="4027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431939" y="2605892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38573" y="2513767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403649" y="2591827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4947" y="1360885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38246" y="3169772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7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1222" y="4158673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8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1332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398" y="768726"/>
            <a:ext cx="1692043" cy="4042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417885" y="4158673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9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44500" y="4158673"/>
            <a:ext cx="255093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10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51902" y="4158672"/>
            <a:ext cx="255093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11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223998" y="4206687"/>
            <a:ext cx="255093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12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763689" y="1257776"/>
            <a:ext cx="255093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13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419873" y="1313228"/>
            <a:ext cx="255093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17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763689" y="2607526"/>
            <a:ext cx="255093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14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pic>
        <p:nvPicPr>
          <p:cNvPr id="13326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94" y="3861049"/>
            <a:ext cx="1176055" cy="113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228" y="3861049"/>
            <a:ext cx="1176055" cy="113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584" y="3861049"/>
            <a:ext cx="1176055" cy="113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391" y="3861049"/>
            <a:ext cx="1176055" cy="113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/>
          <p:cNvSpPr/>
          <p:nvPr/>
        </p:nvSpPr>
        <p:spPr>
          <a:xfrm>
            <a:off x="1763689" y="3676801"/>
            <a:ext cx="255093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15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811190" y="3676800"/>
            <a:ext cx="255093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16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pic>
        <p:nvPicPr>
          <p:cNvPr id="13327" name="Picture 1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617" y="2829726"/>
            <a:ext cx="607275" cy="48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4552325"/>
            <a:ext cx="1202457" cy="1756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527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280</Words>
  <Application>Microsoft Office PowerPoint</Application>
  <PresentationFormat>화면 슬라이드 쇼(4:3)</PresentationFormat>
  <Paragraphs>111</Paragraphs>
  <Slides>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UC011 레시피 상세조회하다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UC011 레시피 상세조회하다</dc:title>
  <dc:creator>GHKwon</dc:creator>
  <cp:lastModifiedBy>GHKwon</cp:lastModifiedBy>
  <cp:revision>1</cp:revision>
  <dcterms:created xsi:type="dcterms:W3CDTF">2015-07-23T13:43:18Z</dcterms:created>
  <dcterms:modified xsi:type="dcterms:W3CDTF">2015-07-23T13:46:07Z</dcterms:modified>
</cp:coreProperties>
</file>