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38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0E899C-271C-42DE-8CFC-A3E63B9BF67F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D5E025-2DA5-4B84-BBAA-84737A77A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025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1FFC0-5BD4-4EAF-AD6D-D2370F5B2CF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969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3676A-0840-4469-8EFF-E6C161B87EB8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CD16-D6D2-4873-8B69-2882B73E2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2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3676A-0840-4469-8EFF-E6C161B87EB8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CD16-D6D2-4873-8B69-2882B73E2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77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3676A-0840-4469-8EFF-E6C161B87EB8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CD16-D6D2-4873-8B69-2882B73E2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69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3676A-0840-4469-8EFF-E6C161B87EB8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CD16-D6D2-4873-8B69-2882B73E2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130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3676A-0840-4469-8EFF-E6C161B87EB8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CD16-D6D2-4873-8B69-2882B73E2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687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3676A-0840-4469-8EFF-E6C161B87EB8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CD16-D6D2-4873-8B69-2882B73E2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189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3676A-0840-4469-8EFF-E6C161B87EB8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CD16-D6D2-4873-8B69-2882B73E2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293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3676A-0840-4469-8EFF-E6C161B87EB8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CD16-D6D2-4873-8B69-2882B73E2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704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3676A-0840-4469-8EFF-E6C161B87EB8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CD16-D6D2-4873-8B69-2882B73E2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526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3676A-0840-4469-8EFF-E6C161B87EB8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CD16-D6D2-4873-8B69-2882B73E2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98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3676A-0840-4469-8EFF-E6C161B87EB8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CD16-D6D2-4873-8B69-2882B73E2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936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3676A-0840-4469-8EFF-E6C161B87EB8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CCD16-D6D2-4873-8B69-2882B73E2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876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539552" y="1988840"/>
            <a:ext cx="8316416" cy="1224136"/>
          </a:xfrm>
        </p:spPr>
        <p:txBody>
          <a:bodyPr>
            <a:normAutofit/>
          </a:bodyPr>
          <a:lstStyle/>
          <a:p>
            <a:r>
              <a:rPr lang="en-US" altLang="ko-KR" sz="4800" dirty="0" smtClean="0"/>
              <a:t>UC012 </a:t>
            </a:r>
            <a:r>
              <a:rPr lang="ko-KR" altLang="en-US" sz="4800" dirty="0" err="1" smtClean="0"/>
              <a:t>레시피</a:t>
            </a:r>
            <a:r>
              <a:rPr lang="ko-KR" altLang="en-US" sz="4800" dirty="0" smtClean="0"/>
              <a:t> 작성하다</a:t>
            </a:r>
            <a:endParaRPr lang="ko-KR" altLang="en-US" sz="48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732240" y="3537890"/>
            <a:ext cx="1800200" cy="735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err="1" smtClean="0"/>
              <a:t>이치윤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9535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" y="595284"/>
            <a:ext cx="4627019" cy="6262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569" y="-2157"/>
            <a:ext cx="1273355" cy="297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9" y="297681"/>
            <a:ext cx="1273355" cy="297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3" y="-2312"/>
            <a:ext cx="7869077" cy="291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err="1" smtClean="0">
                <a:solidFill>
                  <a:schemeClr val="tx1"/>
                </a:solidFill>
              </a:rPr>
              <a:t>레시피</a:t>
            </a:r>
            <a:r>
              <a:rPr lang="ko-KR" altLang="en-US" sz="1050" dirty="0" smtClean="0">
                <a:solidFill>
                  <a:schemeClr val="tx1"/>
                </a:solidFill>
              </a:rPr>
              <a:t> 작성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1" y="300007"/>
            <a:ext cx="7866759" cy="292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err="1" smtClean="0">
                <a:solidFill>
                  <a:schemeClr val="tx1"/>
                </a:solidFill>
              </a:rPr>
              <a:t>레시피</a:t>
            </a:r>
            <a:r>
              <a:rPr lang="ko-KR" altLang="en-US" sz="1050" dirty="0" smtClean="0">
                <a:solidFill>
                  <a:schemeClr val="tx1"/>
                </a:solidFill>
              </a:rPr>
              <a:t> 작성 버튼을 클릭했을 때 출력되는 화면</a:t>
            </a:r>
            <a:endParaRPr lang="en-US" altLang="ko-KR" sz="1050" dirty="0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592956"/>
            <a:ext cx="6732238" cy="6265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653317"/>
              </p:ext>
            </p:extLst>
          </p:nvPr>
        </p:nvGraphicFramePr>
        <p:xfrm>
          <a:off x="6730227" y="577483"/>
          <a:ext cx="2402886" cy="76820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42473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700" dirty="0" smtClean="0"/>
                        <a:t>Description(</a:t>
                      </a:r>
                      <a:r>
                        <a:rPr lang="ko-KR" altLang="en-US" sz="1700" dirty="0" err="1" smtClean="0"/>
                        <a:t>이치윤</a:t>
                      </a:r>
                      <a:r>
                        <a:rPr lang="en-US" altLang="ko-KR" sz="1700" dirty="0" smtClean="0"/>
                        <a:t>)</a:t>
                      </a:r>
                      <a:endParaRPr lang="ko-KR" altLang="en-US" sz="1700" dirty="0"/>
                    </a:p>
                  </a:txBody>
                  <a:tcPr marL="68580" marR="68580" marT="41148" marB="41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1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1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 smtClean="0"/>
                        <a:t>레시피명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입력창이다</a:t>
                      </a:r>
                      <a:r>
                        <a:rPr lang="en-US" altLang="ko-KR" sz="1000" dirty="0" smtClean="0"/>
                        <a:t>.</a:t>
                      </a:r>
                    </a:p>
                    <a:p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입력하지 않았을 경우 클라이언트에서 입력을 요구한다</a:t>
                      </a:r>
                      <a:r>
                        <a:rPr lang="en-US" altLang="ko-KR" sz="1000" dirty="0" smtClean="0"/>
                        <a:t>.)</a:t>
                      </a:r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2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공개범위를 설정하는 </a:t>
                      </a:r>
                      <a:r>
                        <a:rPr lang="ko-KR" altLang="en-US" sz="1000" dirty="0" err="1" smtClean="0"/>
                        <a:t>콤보박스이다</a:t>
                      </a:r>
                      <a:r>
                        <a:rPr lang="en-US" altLang="ko-KR" sz="1000" dirty="0" smtClean="0"/>
                        <a:t>.</a:t>
                      </a:r>
                    </a:p>
                    <a:p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전체공개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친구공개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비공개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3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3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카테고리 </a:t>
                      </a:r>
                      <a:r>
                        <a:rPr lang="ko-KR" altLang="en-US" sz="1000" dirty="0" err="1" smtClean="0"/>
                        <a:t>설정할수</a:t>
                      </a:r>
                      <a:r>
                        <a:rPr lang="ko-KR" altLang="en-US" sz="1000" dirty="0" smtClean="0"/>
                        <a:t> 있는 </a:t>
                      </a:r>
                      <a:r>
                        <a:rPr lang="ko-KR" altLang="en-US" sz="1000" dirty="0" err="1" smtClean="0"/>
                        <a:t>콤보박스이다</a:t>
                      </a:r>
                      <a:endParaRPr lang="en-US" altLang="ko-KR" sz="1000" dirty="0" smtClean="0"/>
                    </a:p>
                    <a:p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국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찌개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전골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반찬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샐러드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err="1" smtClean="0"/>
                        <a:t>메인요리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면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죽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err="1" smtClean="0"/>
                        <a:t>스프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밥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떡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과자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음료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소스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양념장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육수</a:t>
                      </a:r>
                      <a:r>
                        <a:rPr lang="en-US" altLang="ko-KR" sz="1000" dirty="0" smtClean="0"/>
                        <a:t>)</a:t>
                      </a:r>
                    </a:p>
                    <a:p>
                      <a:r>
                        <a:rPr lang="ko-KR" altLang="en-US" sz="1000" dirty="0" smtClean="0"/>
                        <a:t>카테고리를 선택하지 않았을 경우 카테고리 선택을 클라이언트에서 요청한다</a:t>
                      </a:r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3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4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완성사진을 </a:t>
                      </a:r>
                      <a:r>
                        <a:rPr lang="ko-KR" altLang="en-US" sz="1000" dirty="0" err="1" smtClean="0"/>
                        <a:t>업로드할</a:t>
                      </a:r>
                      <a:r>
                        <a:rPr lang="ko-KR" altLang="en-US" sz="1000" dirty="0" smtClean="0"/>
                        <a:t> 수</a:t>
                      </a:r>
                      <a:r>
                        <a:rPr lang="ko-KR" altLang="en-US" sz="1000" baseline="0" dirty="0" smtClean="0"/>
                        <a:t> 있는 버튼이다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5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사용자한마디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레시피</a:t>
                      </a:r>
                      <a:r>
                        <a:rPr lang="ko-KR" altLang="en-US" sz="1000" dirty="0" smtClean="0"/>
                        <a:t> 설명</a:t>
                      </a:r>
                      <a:r>
                        <a:rPr lang="en-US" altLang="ko-KR" sz="1000" dirty="0" smtClean="0"/>
                        <a:t>)</a:t>
                      </a:r>
                      <a:r>
                        <a:rPr lang="ko-KR" altLang="en-US" sz="1000" dirty="0" smtClean="0"/>
                        <a:t>을 작성할 수 있는 텍스트 </a:t>
                      </a:r>
                      <a:r>
                        <a:rPr lang="ko-KR" altLang="en-US" sz="1000" dirty="0" err="1" smtClean="0"/>
                        <a:t>입력창이다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smtClean="0"/>
                        <a:t>6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 smtClean="0"/>
                        <a:t>재료명을</a:t>
                      </a:r>
                      <a:r>
                        <a:rPr lang="ko-KR" altLang="en-US" sz="1000" dirty="0" smtClean="0"/>
                        <a:t> 입력할 </a:t>
                      </a:r>
                      <a:r>
                        <a:rPr lang="ko-KR" altLang="en-US" sz="1000" dirty="0" err="1" smtClean="0"/>
                        <a:t>수있는</a:t>
                      </a:r>
                      <a:r>
                        <a:rPr lang="ko-KR" altLang="en-US" sz="1000" dirty="0" smtClean="0"/>
                        <a:t> 텍스트 </a:t>
                      </a:r>
                      <a:r>
                        <a:rPr lang="ko-KR" altLang="en-US" sz="1000" dirty="0" err="1" smtClean="0"/>
                        <a:t>입력창이다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smtClean="0"/>
                        <a:t>7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수량을 입력할 수 있는 텍스트 </a:t>
                      </a:r>
                      <a:r>
                        <a:rPr lang="ko-KR" altLang="en-US" sz="1000" dirty="0" err="1" smtClean="0"/>
                        <a:t>입력창이다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1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smtClean="0"/>
                        <a:t>8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재료를 추가할 수 있는 버튼이다</a:t>
                      </a:r>
                      <a:r>
                        <a:rPr lang="en-US" altLang="ko-KR" sz="1000" dirty="0" smtClean="0"/>
                        <a:t>.</a:t>
                      </a:r>
                    </a:p>
                    <a:p>
                      <a:pPr algn="l" latinLnBrk="1"/>
                      <a:r>
                        <a:rPr lang="ko-KR" altLang="en-US" sz="1000" dirty="0" smtClean="0"/>
                        <a:t>클릭하면 </a:t>
                      </a:r>
                      <a:r>
                        <a:rPr lang="en-US" altLang="ko-KR" sz="1000" dirty="0" smtClean="0"/>
                        <a:t>6,7</a:t>
                      </a:r>
                      <a:r>
                        <a:rPr lang="ko-KR" altLang="en-US" sz="1000" dirty="0" smtClean="0"/>
                        <a:t>번에서 입력한 재료정보가 추가된다</a:t>
                      </a:r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3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9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조리사진을 </a:t>
                      </a:r>
                      <a:r>
                        <a:rPr lang="ko-KR" altLang="en-US" sz="1000" dirty="0" err="1" smtClean="0"/>
                        <a:t>업로드할</a:t>
                      </a:r>
                      <a:r>
                        <a:rPr lang="ko-KR" altLang="en-US" sz="1000" dirty="0" smtClean="0"/>
                        <a:t> 수 있는 버튼이다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9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10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조리방법을 입력할 수 있는 텍스트 </a:t>
                      </a:r>
                      <a:r>
                        <a:rPr lang="ko-KR" altLang="en-US" sz="1000" dirty="0" err="1" smtClean="0"/>
                        <a:t>입력창이다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1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11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+</a:t>
                      </a:r>
                      <a:r>
                        <a:rPr lang="ko-KR" altLang="en-US" sz="1000" dirty="0" smtClean="0"/>
                        <a:t>버튼을 클릭하면 </a:t>
                      </a:r>
                      <a:r>
                        <a:rPr lang="en-US" altLang="ko-KR" sz="1000" dirty="0" smtClean="0"/>
                        <a:t>9,10</a:t>
                      </a:r>
                      <a:r>
                        <a:rPr lang="ko-KR" altLang="en-US" sz="1000" baseline="0" dirty="0" smtClean="0"/>
                        <a:t> 조리과정 이미지 업로드 버튼과 조리방법 </a:t>
                      </a:r>
                      <a:r>
                        <a:rPr lang="ko-KR" altLang="en-US" sz="1000" baseline="0" dirty="0" err="1" smtClean="0"/>
                        <a:t>텍스트입력창이</a:t>
                      </a:r>
                      <a:r>
                        <a:rPr lang="ko-KR" altLang="en-US" sz="1000" baseline="0" dirty="0" smtClean="0"/>
                        <a:t> 추가된다</a:t>
                      </a:r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12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확인 버튼을 클릭하면 서버로 작성한 데이터를 전송한다</a:t>
                      </a:r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13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취소버튼을 클릭하면 </a:t>
                      </a:r>
                      <a:r>
                        <a:rPr lang="ko-KR" altLang="en-US" sz="1000" dirty="0" err="1" smtClean="0"/>
                        <a:t>레시피</a:t>
                      </a:r>
                      <a:r>
                        <a:rPr lang="ko-KR" altLang="en-US" sz="1000" dirty="0" smtClean="0"/>
                        <a:t> 작성을 취소하고 메인 화면으로 이동한다</a:t>
                      </a:r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591725" y="1095942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139953" y="1095942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2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44521" y="1441580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3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990031" y="2044066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4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91725" y="3083362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5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94954" y="3982311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6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79173" y="3985731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7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240031" y="4040144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8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30774" y="5015330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9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387702" y="4931776"/>
            <a:ext cx="303978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10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843669" y="5899755"/>
            <a:ext cx="303978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11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539691" y="6286232"/>
            <a:ext cx="303978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12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423192" y="6365973"/>
            <a:ext cx="303978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13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52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40" y="756018"/>
            <a:ext cx="2453264" cy="593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569" y="-2157"/>
            <a:ext cx="1273355" cy="297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9" y="297681"/>
            <a:ext cx="1273355" cy="297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3" y="-2312"/>
            <a:ext cx="7869077" cy="291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err="1" smtClean="0">
                <a:solidFill>
                  <a:schemeClr val="tx1"/>
                </a:solidFill>
              </a:rPr>
              <a:t>레시피</a:t>
            </a:r>
            <a:r>
              <a:rPr lang="ko-KR" altLang="en-US" sz="1050" dirty="0" smtClean="0">
                <a:solidFill>
                  <a:schemeClr val="tx1"/>
                </a:solidFill>
              </a:rPr>
              <a:t> 작성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1" y="300007"/>
            <a:ext cx="7866759" cy="292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err="1" smtClean="0">
                <a:solidFill>
                  <a:schemeClr val="tx1"/>
                </a:solidFill>
              </a:rPr>
              <a:t>레시피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ko-KR" altLang="en-US" sz="1050" dirty="0" smtClean="0">
                <a:solidFill>
                  <a:schemeClr val="tx1"/>
                </a:solidFill>
              </a:rPr>
              <a:t>작성을 클릭했을 때 출력되는 화면</a:t>
            </a:r>
            <a:endParaRPr lang="en-US" altLang="ko-KR" sz="1050" dirty="0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592956"/>
            <a:ext cx="6732238" cy="6265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866030"/>
              </p:ext>
            </p:extLst>
          </p:nvPr>
        </p:nvGraphicFramePr>
        <p:xfrm>
          <a:off x="6730227" y="577484"/>
          <a:ext cx="2402886" cy="75986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33832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700" dirty="0" smtClean="0"/>
                        <a:t>Description(</a:t>
                      </a:r>
                      <a:r>
                        <a:rPr lang="ko-KR" altLang="en-US" sz="1700" dirty="0" err="1" smtClean="0"/>
                        <a:t>이치윤</a:t>
                      </a:r>
                      <a:r>
                        <a:rPr lang="en-US" altLang="ko-KR" sz="1700" dirty="0" smtClean="0"/>
                        <a:t>)</a:t>
                      </a:r>
                      <a:endParaRPr lang="ko-KR" altLang="en-US" sz="1700" dirty="0"/>
                    </a:p>
                  </a:txBody>
                  <a:tcPr marL="68580" marR="68580" marT="41148" marB="41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3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1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카테고리 </a:t>
                      </a:r>
                      <a:r>
                        <a:rPr lang="ko-KR" altLang="en-US" sz="1000" dirty="0" err="1" smtClean="0"/>
                        <a:t>설정할수</a:t>
                      </a:r>
                      <a:r>
                        <a:rPr lang="ko-KR" altLang="en-US" sz="1000" dirty="0" smtClean="0"/>
                        <a:t> 있는 </a:t>
                      </a:r>
                      <a:r>
                        <a:rPr lang="ko-KR" altLang="en-US" sz="1000" dirty="0" err="1" smtClean="0"/>
                        <a:t>콤보박스이다</a:t>
                      </a:r>
                      <a:endParaRPr lang="en-US" altLang="ko-KR" sz="1000" dirty="0" smtClean="0"/>
                    </a:p>
                    <a:p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국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찌개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전골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반찬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샐러드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err="1" smtClean="0"/>
                        <a:t>메인요리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면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죽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err="1" smtClean="0"/>
                        <a:t>스프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밥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떡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과자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음료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소스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양념장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육수</a:t>
                      </a:r>
                      <a:r>
                        <a:rPr lang="en-US" altLang="ko-KR" sz="1000" dirty="0" smtClean="0"/>
                        <a:t>)</a:t>
                      </a:r>
                    </a:p>
                    <a:p>
                      <a:r>
                        <a:rPr lang="ko-KR" altLang="en-US" sz="1000" dirty="0" smtClean="0"/>
                        <a:t>카테고리를 선택하지 않았을 경우 카테고리 선택을 클라이언트에서 요청한다</a:t>
                      </a:r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1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2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 smtClean="0"/>
                        <a:t>레시피명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입력창이다</a:t>
                      </a:r>
                      <a:r>
                        <a:rPr lang="en-US" altLang="ko-KR" sz="1000" dirty="0" smtClean="0"/>
                        <a:t>.</a:t>
                      </a:r>
                    </a:p>
                    <a:p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입력하지 않았을 경우 클라이언트에서 입력을 요구한다</a:t>
                      </a:r>
                      <a:r>
                        <a:rPr lang="en-US" altLang="ko-KR" sz="1000" dirty="0" smtClean="0"/>
                        <a:t>.)</a:t>
                      </a:r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3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공개범위를 설정하는 </a:t>
                      </a:r>
                      <a:r>
                        <a:rPr lang="ko-KR" altLang="en-US" sz="1000" dirty="0" err="1" smtClean="0"/>
                        <a:t>콤보박스이다</a:t>
                      </a:r>
                      <a:r>
                        <a:rPr lang="en-US" altLang="ko-KR" sz="1000" dirty="0" smtClean="0"/>
                        <a:t>.</a:t>
                      </a:r>
                    </a:p>
                    <a:p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전체공개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친구공개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비공개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3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4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완성사진을 </a:t>
                      </a:r>
                      <a:r>
                        <a:rPr lang="ko-KR" altLang="en-US" sz="1000" dirty="0" err="1" smtClean="0"/>
                        <a:t>업로드할</a:t>
                      </a:r>
                      <a:r>
                        <a:rPr lang="ko-KR" altLang="en-US" sz="1000" dirty="0" smtClean="0"/>
                        <a:t> 수</a:t>
                      </a:r>
                      <a:r>
                        <a:rPr lang="ko-KR" altLang="en-US" sz="1000" baseline="0" dirty="0" smtClean="0"/>
                        <a:t> 있는 버튼이다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 smtClean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5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사용자한마디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레시피</a:t>
                      </a:r>
                      <a:r>
                        <a:rPr lang="ko-KR" altLang="en-US" sz="1000" dirty="0" smtClean="0"/>
                        <a:t> 설명</a:t>
                      </a:r>
                      <a:r>
                        <a:rPr lang="en-US" altLang="ko-KR" sz="1000" dirty="0" smtClean="0"/>
                        <a:t>)</a:t>
                      </a:r>
                      <a:r>
                        <a:rPr lang="ko-KR" altLang="en-US" sz="1000" dirty="0" smtClean="0"/>
                        <a:t>을 작성할 수 있는 텍스트 </a:t>
                      </a:r>
                      <a:r>
                        <a:rPr lang="ko-KR" altLang="en-US" sz="1000" dirty="0" err="1" smtClean="0"/>
                        <a:t>입력창이다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 smtClean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smtClean="0"/>
                        <a:t>6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 smtClean="0"/>
                        <a:t>재료명을</a:t>
                      </a:r>
                      <a:r>
                        <a:rPr lang="ko-KR" altLang="en-US" sz="1000" dirty="0" smtClean="0"/>
                        <a:t> 입력할 </a:t>
                      </a:r>
                      <a:r>
                        <a:rPr lang="ko-KR" altLang="en-US" sz="1000" dirty="0" err="1" smtClean="0"/>
                        <a:t>수있는</a:t>
                      </a:r>
                      <a:r>
                        <a:rPr lang="ko-KR" altLang="en-US" sz="1000" dirty="0" smtClean="0"/>
                        <a:t> 텍스트 </a:t>
                      </a:r>
                      <a:r>
                        <a:rPr lang="ko-KR" altLang="en-US" sz="1000" dirty="0" err="1" smtClean="0"/>
                        <a:t>입력창이다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smtClean="0"/>
                        <a:t>7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수량을 입력할 수 있는 텍스트 </a:t>
                      </a:r>
                      <a:r>
                        <a:rPr lang="ko-KR" altLang="en-US" sz="1000" dirty="0" err="1" smtClean="0"/>
                        <a:t>입력창이다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1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smtClean="0"/>
                        <a:t>8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재료를 추가할 수 있는 버튼이다</a:t>
                      </a:r>
                      <a:r>
                        <a:rPr lang="en-US" altLang="ko-KR" sz="1000" dirty="0" smtClean="0"/>
                        <a:t>.</a:t>
                      </a:r>
                    </a:p>
                    <a:p>
                      <a:pPr algn="l" latinLnBrk="1"/>
                      <a:r>
                        <a:rPr lang="ko-KR" altLang="en-US" sz="1000" dirty="0" smtClean="0"/>
                        <a:t>클릭하면 </a:t>
                      </a:r>
                      <a:r>
                        <a:rPr lang="en-US" altLang="ko-KR" sz="1000" dirty="0" smtClean="0"/>
                        <a:t>6,7</a:t>
                      </a:r>
                      <a:r>
                        <a:rPr lang="ko-KR" altLang="en-US" sz="1000" dirty="0" smtClean="0"/>
                        <a:t>번에서 입력한 재료정보가 추가된다</a:t>
                      </a:r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3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9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조리사진을 </a:t>
                      </a:r>
                      <a:r>
                        <a:rPr lang="ko-KR" altLang="en-US" sz="1000" dirty="0" err="1" smtClean="0"/>
                        <a:t>업로드할</a:t>
                      </a:r>
                      <a:r>
                        <a:rPr lang="ko-KR" altLang="en-US" sz="1000" dirty="0" smtClean="0"/>
                        <a:t> 수 있는 버튼이다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9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10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조리방법을 입력할 수 있는 텍스트 </a:t>
                      </a:r>
                      <a:r>
                        <a:rPr lang="ko-KR" altLang="en-US" sz="1000" dirty="0" err="1" smtClean="0"/>
                        <a:t>입력창이다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1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11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+</a:t>
                      </a:r>
                      <a:r>
                        <a:rPr lang="ko-KR" altLang="en-US" sz="1000" dirty="0" smtClean="0"/>
                        <a:t>버튼을 클릭하면 </a:t>
                      </a:r>
                      <a:r>
                        <a:rPr lang="en-US" altLang="ko-KR" sz="1000" dirty="0" smtClean="0"/>
                        <a:t>9,10</a:t>
                      </a:r>
                      <a:r>
                        <a:rPr lang="ko-KR" altLang="en-US" sz="1000" baseline="0" dirty="0" smtClean="0"/>
                        <a:t> 조리과정 이미지 업로드 버튼과 조리방법 </a:t>
                      </a:r>
                      <a:r>
                        <a:rPr lang="ko-KR" altLang="en-US" sz="1000" baseline="0" dirty="0" err="1" smtClean="0"/>
                        <a:t>텍스트입력창이</a:t>
                      </a:r>
                      <a:r>
                        <a:rPr lang="ko-KR" altLang="en-US" sz="1000" baseline="0" dirty="0" smtClean="0"/>
                        <a:t> 추가된다</a:t>
                      </a:r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12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확인 버튼을 클릭하면 서버로 작성한 데이터를 전송한다</a:t>
                      </a:r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13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취소버튼을 클릭하면 </a:t>
                      </a:r>
                      <a:r>
                        <a:rPr lang="ko-KR" altLang="en-US" sz="1000" dirty="0" err="1" smtClean="0"/>
                        <a:t>레시피</a:t>
                      </a:r>
                      <a:r>
                        <a:rPr lang="ko-KR" altLang="en-US" sz="1000" dirty="0" smtClean="0"/>
                        <a:t> 작성을 취소하고 메인 화면으로 이동한다</a:t>
                      </a:r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229067" y="2040732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27585" y="1948606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2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339753" y="2040732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3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50797" y="2305676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4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053350" y="2397800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5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40136" y="2910543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6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921309" y="2923580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7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230386" y="2913280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8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44521" y="3629081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9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154070" y="3657713"/>
            <a:ext cx="263764" cy="1556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10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027084" y="4206687"/>
            <a:ext cx="263764" cy="1556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11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027084" y="5416422"/>
            <a:ext cx="263764" cy="1556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12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547664" y="5416422"/>
            <a:ext cx="263764" cy="1556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13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295" y="756018"/>
            <a:ext cx="2460324" cy="593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404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388</Words>
  <Application>Microsoft Office PowerPoint</Application>
  <PresentationFormat>화면 슬라이드 쇼(4:3)</PresentationFormat>
  <Paragraphs>103</Paragraphs>
  <Slides>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UC012 레시피 작성하다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UC012 레시피 작성하다</dc:title>
  <dc:creator>GHKwon</dc:creator>
  <cp:lastModifiedBy>GHKwon</cp:lastModifiedBy>
  <cp:revision>1</cp:revision>
  <dcterms:created xsi:type="dcterms:W3CDTF">2015-07-23T13:46:25Z</dcterms:created>
  <dcterms:modified xsi:type="dcterms:W3CDTF">2015-07-23T13:47:45Z</dcterms:modified>
</cp:coreProperties>
</file>