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15E05-06DF-4CAF-8607-438A3AF2EA2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CD26C-1F3E-4448-9992-A99B53D44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9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5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3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7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2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1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5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CE1C-7482-4BA3-97D0-0A20454C766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C827-4F02-4613-8163-600B888F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316416" cy="1224136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UC013 </a:t>
            </a:r>
            <a:r>
              <a:rPr lang="ko-KR" altLang="en-US" sz="4800" dirty="0" err="1" smtClean="0"/>
              <a:t>레시피</a:t>
            </a:r>
            <a:r>
              <a:rPr lang="ko-KR" altLang="en-US" sz="4800" dirty="0" smtClean="0"/>
              <a:t> 삭제하다</a:t>
            </a:r>
            <a:endParaRPr lang="ko-KR" altLang="en-US" sz="4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2240" y="3537890"/>
            <a:ext cx="18002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/>
              <a:t>이치윤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15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6" y="682080"/>
            <a:ext cx="4098853" cy="61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 버튼을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1026"/>
              </p:ext>
            </p:extLst>
          </p:nvPr>
        </p:nvGraphicFramePr>
        <p:xfrm>
          <a:off x="6730227" y="577484"/>
          <a:ext cx="2402886" cy="6547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수정을 클릭되면 출력되는 창이다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작성창과</a:t>
                      </a:r>
                      <a:r>
                        <a:rPr lang="ko-KR" altLang="en-US" sz="1000" dirty="0" smtClean="0"/>
                        <a:t> 기능은 같다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재료정보</a:t>
                      </a:r>
                      <a:r>
                        <a:rPr lang="ko-KR" altLang="en-US" sz="1000" baseline="0" dirty="0" smtClean="0"/>
                        <a:t> 옆에는 각각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ko-KR" altLang="en-US" sz="1000" baseline="0" dirty="0" smtClean="0"/>
                        <a:t>버튼이 출력되어 등록된 재료를 삭제할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기존에 작성했던 조리 이미지가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기존에 작성한 조리과정이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버튼을 클릭하면 해당 조리사진과 조리과정은 삭제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확인버튼을 클릭하면 선택한 조리과정이 삭제된다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392" y="66389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8246" y="256490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1920" y="333687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19" y="3744316"/>
            <a:ext cx="1437045" cy="111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21067" y="334029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4923" y="337973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19673" y="446591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7" y="592956"/>
            <a:ext cx="2554208" cy="623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탭을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21683"/>
              </p:ext>
            </p:extLst>
          </p:nvPr>
        </p:nvGraphicFramePr>
        <p:xfrm>
          <a:off x="6730227" y="577484"/>
          <a:ext cx="2402886" cy="6394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사진이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레시피명이</a:t>
                      </a:r>
                      <a:r>
                        <a:rPr lang="ko-KR" altLang="en-US" sz="1000" dirty="0" smtClean="0"/>
                        <a:t>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사용자의 한마디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설명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작성일이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클리하면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삭제확인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/>
                        <a:t>확인을 클릭하면 선택한 게시물정보가 서버로 전달되고 서버에서 게시물정보가 삭제된다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취소 버튼을 클릭하면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사라진다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하단 화살표</a:t>
                      </a:r>
                      <a:r>
                        <a:rPr lang="ko-KR" altLang="en-US" sz="1000" baseline="0" dirty="0" smtClean="0"/>
                        <a:t> 버튼을 클릭하면 내가 작성한 </a:t>
                      </a:r>
                      <a:r>
                        <a:rPr lang="ko-KR" altLang="en-US" sz="1000" baseline="0" dirty="0" err="1" smtClean="0"/>
                        <a:t>레시피</a:t>
                      </a:r>
                      <a:r>
                        <a:rPr lang="ko-KR" altLang="en-US" sz="1000" baseline="0" dirty="0" smtClean="0"/>
                        <a:t> 리스트가 추가된다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확인버튼을 클릭하면 </a:t>
                      </a:r>
                      <a:r>
                        <a:rPr lang="ko-KR" altLang="en-US" sz="1000" dirty="0" err="1" smtClean="0"/>
                        <a:t>메인으로</a:t>
                      </a:r>
                      <a:r>
                        <a:rPr lang="ko-KR" altLang="en-US" sz="1000" dirty="0" smtClean="0"/>
                        <a:t> 돌아간다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51521" y="203686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0082" y="195467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2682" y="223269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50131" y="204844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35697" y="203686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23729" y="20368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592956"/>
            <a:ext cx="2559261" cy="620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779913" y="386104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01499" y="386104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67945" y="524360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95687" y="5502831"/>
            <a:ext cx="259706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화면 슬라이드 쇼(4:3)</PresentationFormat>
  <Paragraphs>75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UC013 레시피 삭제하다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UC013 레시피 삭제하다</dc:title>
  <dc:creator>GHKwon</dc:creator>
  <cp:lastModifiedBy>GHKwon</cp:lastModifiedBy>
  <cp:revision>1</cp:revision>
  <dcterms:created xsi:type="dcterms:W3CDTF">2015-07-23T13:48:31Z</dcterms:created>
  <dcterms:modified xsi:type="dcterms:W3CDTF">2015-07-23T13:49:25Z</dcterms:modified>
</cp:coreProperties>
</file>