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DAE6F-7D44-47B8-B16A-AF7C9B0D82A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2AC8F-4BE7-4396-B4C6-4A4E59628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2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3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5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1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3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6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36B7-2BEC-413E-BDE1-AE4082809C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BBD8-92FC-4A52-9F68-D929BCD8D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316416" cy="1224136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UC014 </a:t>
            </a:r>
            <a:r>
              <a:rPr lang="ko-KR" altLang="en-US" sz="4800" dirty="0" err="1" smtClean="0"/>
              <a:t>레시피</a:t>
            </a:r>
            <a:r>
              <a:rPr lang="ko-KR" altLang="en-US" sz="4800" dirty="0" smtClean="0"/>
              <a:t> 수정하다</a:t>
            </a:r>
            <a:endParaRPr lang="ko-KR" altLang="en-US" sz="4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732240" y="3537890"/>
            <a:ext cx="18002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/>
              <a:t>이치윤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577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6" y="682080"/>
            <a:ext cx="4098853" cy="61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 버튼을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30736"/>
              </p:ext>
            </p:extLst>
          </p:nvPr>
        </p:nvGraphicFramePr>
        <p:xfrm>
          <a:off x="6730227" y="577484"/>
          <a:ext cx="2402886" cy="6547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수정을 클릭되면 출력되는 창이다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작성창과</a:t>
                      </a:r>
                      <a:r>
                        <a:rPr lang="ko-KR" altLang="en-US" sz="1000" dirty="0" smtClean="0"/>
                        <a:t> 기능은 같다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재료정보</a:t>
                      </a:r>
                      <a:r>
                        <a:rPr lang="ko-KR" altLang="en-US" sz="1000" baseline="0" dirty="0" smtClean="0"/>
                        <a:t> 옆에는 각각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ko-KR" altLang="en-US" sz="1000" baseline="0" dirty="0" smtClean="0"/>
                        <a:t>버튼이 출력되어 등록된 재료를 삭제할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기존에 작성했던 조리 이미지가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기존에 작성한 조리과정이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버튼을 클릭하면 해당 조리사진과 조리과정은 삭제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확인버튼을 클릭하면 선택한 조리과정이 삭제된다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392" y="66389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8246" y="256490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1067" y="334029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74923" y="337973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19673" y="446591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19673" y="2892959"/>
            <a:ext cx="1437045" cy="1173340"/>
            <a:chOff x="3227121" y="2780729"/>
            <a:chExt cx="1437045" cy="977783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2780729"/>
              <a:ext cx="187449" cy="15354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smtClean="0">
                  <a:solidFill>
                    <a:schemeClr val="tx1"/>
                  </a:solidFill>
                </a:rPr>
                <a:t>5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121" y="2826567"/>
              <a:ext cx="1437045" cy="931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53" y="2876550"/>
              <a:ext cx="1345379" cy="483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267681" y="2899691"/>
              <a:ext cx="1304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레시피</a:t>
              </a:r>
              <a:r>
                <a:rPr lang="ko-KR" altLang="en-US" sz="1200" dirty="0" smtClean="0"/>
                <a:t> 수정이 완료되었습니다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2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2" name="그룹 1"/>
          <p:cNvGrpSpPr/>
          <p:nvPr/>
        </p:nvGrpSpPr>
        <p:grpSpPr>
          <a:xfrm>
            <a:off x="-6554" y="768726"/>
            <a:ext cx="2418313" cy="5829941"/>
            <a:chOff x="-6553" y="640605"/>
            <a:chExt cx="1677002" cy="3369023"/>
          </a:xfrm>
        </p:grpSpPr>
        <p:pic>
          <p:nvPicPr>
            <p:cNvPr id="2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53" y="640605"/>
              <a:ext cx="1677002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3" y="321754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수정을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54420"/>
              </p:ext>
            </p:extLst>
          </p:nvPr>
        </p:nvGraphicFramePr>
        <p:xfrm>
          <a:off x="6730227" y="577483"/>
          <a:ext cx="2402886" cy="1420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 버튼을 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 창으로 이동한다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수정창은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작성 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와 동일하다 다만 기존에 작성한 정보를 서버에서 받아 입력되어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60290"/>
            <a:ext cx="2439174" cy="593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68849" y="512567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3809" y="152799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</Words>
  <Application>Microsoft Office PowerPoint</Application>
  <PresentationFormat>화면 슬라이드 쇼(4:3)</PresentationFormat>
  <Paragraphs>49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UC014 레시피 수정하다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UC014 레시피 수정하다</dc:title>
  <dc:creator>GHKwon</dc:creator>
  <cp:lastModifiedBy>GHKwon</cp:lastModifiedBy>
  <cp:revision>1</cp:revision>
  <dcterms:created xsi:type="dcterms:W3CDTF">2015-07-23T13:49:32Z</dcterms:created>
  <dcterms:modified xsi:type="dcterms:W3CDTF">2015-07-23T13:52:31Z</dcterms:modified>
</cp:coreProperties>
</file>