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1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5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8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9579-DB44-4D9C-A8E3-B816664541D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C1DE-8B11-49AC-9D19-BD16543A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 fontScale="90000"/>
          </a:bodyPr>
          <a:lstStyle/>
          <a:p>
            <a:r>
              <a:rPr lang="en-US" altLang="ko-KR" sz="4800" dirty="0" smtClean="0"/>
              <a:t>UC016 </a:t>
            </a:r>
            <a:r>
              <a:rPr lang="ko-KR" altLang="en-US" sz="4800" dirty="0" smtClean="0"/>
              <a:t>스크랩 목록을 조회하</a:t>
            </a:r>
            <a:r>
              <a:rPr lang="ko-KR" altLang="en-US" sz="4800" dirty="0"/>
              <a:t>다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권기호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44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프로필 보기에서 나의 스크랩 버튼을 클릭한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31422"/>
              </p:ext>
            </p:extLst>
          </p:nvPr>
        </p:nvGraphicFramePr>
        <p:xfrm>
          <a:off x="5940154" y="661340"/>
          <a:ext cx="3203847" cy="5547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My</a:t>
                      </a:r>
                      <a:r>
                        <a:rPr lang="ko-KR" altLang="en-US" sz="1600" dirty="0" smtClean="0"/>
                        <a:t>스크랩 버튼을 클릭 시 사용자가 스크랩한 </a:t>
                      </a:r>
                      <a:r>
                        <a:rPr lang="ko-KR" altLang="en-US" sz="1600" dirty="0" err="1" smtClean="0"/>
                        <a:t>레시피</a:t>
                      </a:r>
                      <a:r>
                        <a:rPr lang="ko-KR" altLang="en-US" sz="1600" dirty="0" smtClean="0"/>
                        <a:t> 목록을 기본값으로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개씩 제공한다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스크랩한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대표이미지가 표시된다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마우스를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대표이미지에 오버하게 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이름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포크갯수가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마우스를 포크에 오버하게 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포크갯수에</a:t>
                      </a:r>
                      <a:r>
                        <a:rPr lang="ko-KR" altLang="en-US" sz="1600" dirty="0" smtClean="0"/>
                        <a:t> 따른 </a:t>
                      </a:r>
                      <a:r>
                        <a:rPr lang="ko-KR" altLang="en-US" sz="1600" dirty="0" err="1" smtClean="0"/>
                        <a:t>말풍선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맛 이상해요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잘 모르겠어요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먹을만해요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훌륭해요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아주좋아요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ko-KR" altLang="en-US" sz="1600" dirty="0" err="1" smtClean="0"/>
                        <a:t>출력하게되며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포크갯수를</a:t>
                      </a:r>
                      <a:r>
                        <a:rPr lang="ko-KR" altLang="en-US" sz="1600" dirty="0" smtClean="0"/>
                        <a:t> 수정할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423878" cy="325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43608" y="1552861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3022" y="2636912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394605" cy="322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275856" y="5661248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3928" y="6165304"/>
            <a:ext cx="140915" cy="1597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프로필 보기에서 나의 스크랩 버튼을 클릭한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70940"/>
              </p:ext>
            </p:extLst>
          </p:nvPr>
        </p:nvGraphicFramePr>
        <p:xfrm>
          <a:off x="5940154" y="661340"/>
          <a:ext cx="3203847" cy="238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삭제하기 버튼을 클릭 시 </a:t>
                      </a:r>
                      <a:r>
                        <a:rPr lang="ko-KR" altLang="en-US" sz="1600" dirty="0" err="1" smtClean="0"/>
                        <a:t>레시피가</a:t>
                      </a:r>
                      <a:r>
                        <a:rPr lang="ko-KR" altLang="en-US" sz="1600" dirty="0" smtClean="0"/>
                        <a:t> 삭제된다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스크랩한 이미지가 사라지며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레시피</a:t>
                      </a:r>
                      <a:r>
                        <a:rPr lang="ko-KR" altLang="en-US" sz="1600" dirty="0" smtClean="0"/>
                        <a:t> 이미지가 </a:t>
                      </a:r>
                      <a:r>
                        <a:rPr lang="ko-KR" altLang="en-US" sz="1600" dirty="0" err="1" smtClean="0"/>
                        <a:t>한개씩</a:t>
                      </a:r>
                      <a:r>
                        <a:rPr lang="ko-KR" altLang="en-US" sz="1600" dirty="0" smtClean="0"/>
                        <a:t> 앞으로 당겨진다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en-US" altLang="ko-KR" sz="160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301018" y="4427214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" y="667295"/>
            <a:ext cx="4390162" cy="322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248286" y="2705812"/>
            <a:ext cx="155007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21104"/>
            <a:ext cx="4399049" cy="32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933538" y="3140968"/>
            <a:ext cx="148800" cy="19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7" idx="2"/>
          </p:cNvCxnSpPr>
          <p:nvPr/>
        </p:nvCxnSpPr>
        <p:spPr>
          <a:xfrm>
            <a:off x="2325790" y="2851061"/>
            <a:ext cx="1022074" cy="2385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2"/>
          </p:cNvCxnSpPr>
          <p:nvPr/>
        </p:nvCxnSpPr>
        <p:spPr>
          <a:xfrm>
            <a:off x="3007938" y="3332982"/>
            <a:ext cx="915990" cy="2372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프로그램 초기화면에서 로그인 후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프로필 보기에서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스크랩 화면을 클릭한 후 이동한 화면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12144"/>
              </p:ext>
            </p:extLst>
          </p:nvPr>
        </p:nvGraphicFramePr>
        <p:xfrm>
          <a:off x="5940154" y="661340"/>
          <a:ext cx="3203847" cy="5751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 smtClean="0"/>
                        <a:t>앱의</a:t>
                      </a:r>
                      <a:r>
                        <a:rPr lang="ko-KR" altLang="en-US" sz="1700" dirty="0" smtClean="0"/>
                        <a:t> 스크랩 조회하기 초기화면이다</a:t>
                      </a:r>
                      <a:r>
                        <a:rPr lang="en-US" altLang="ko-KR" sz="1700" dirty="0" smtClean="0"/>
                        <a:t>. </a:t>
                      </a:r>
                      <a:r>
                        <a:rPr lang="ko-KR" altLang="en-US" sz="1700" dirty="0" smtClean="0"/>
                        <a:t>기본값으로 리스트 형태로 </a:t>
                      </a:r>
                      <a:r>
                        <a:rPr lang="en-US" altLang="ko-KR" sz="1700" dirty="0" smtClean="0"/>
                        <a:t>20</a:t>
                      </a:r>
                      <a:r>
                        <a:rPr lang="ko-KR" altLang="en-US" sz="1700" dirty="0" smtClean="0"/>
                        <a:t>개씩 제공된다</a:t>
                      </a:r>
                      <a:r>
                        <a:rPr lang="en-US" altLang="ko-KR" sz="1700" dirty="0" smtClean="0"/>
                        <a:t>. 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화면을 아래로 스크롤 할 시 화면 아랫단이 로딩화면이 발생하고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 기본값으로 최대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개까지 더 출력된다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가장 하단에 있던 </a:t>
                      </a:r>
                      <a:r>
                        <a:rPr lang="en-US" altLang="ko-KR" sz="1700" dirty="0" smtClean="0"/>
                        <a:t>A++</a:t>
                      </a:r>
                      <a:r>
                        <a:rPr lang="ko-KR" altLang="en-US" sz="1700" dirty="0" smtClean="0"/>
                        <a:t>모든 초밥이 최 상단으로 이동하면서 새로운 음식 리스트들이 기본값으로 최대 </a:t>
                      </a:r>
                      <a:r>
                        <a:rPr lang="en-US" altLang="ko-KR" sz="1700" dirty="0" smtClean="0"/>
                        <a:t>20</a:t>
                      </a:r>
                      <a:r>
                        <a:rPr lang="ko-KR" altLang="en-US" sz="1700" dirty="0" smtClean="0"/>
                        <a:t>개가 제공된다</a:t>
                      </a:r>
                      <a:r>
                        <a:rPr lang="en-US" altLang="ko-KR" sz="170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삭제하기 버튼 클릭 시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클릭한 </a:t>
                      </a:r>
                      <a:r>
                        <a:rPr lang="ko-KR" altLang="en-US" sz="1700" dirty="0" err="1" smtClean="0"/>
                        <a:t>레시피가</a:t>
                      </a:r>
                      <a:r>
                        <a:rPr lang="ko-KR" altLang="en-US" sz="1700" dirty="0" smtClean="0"/>
                        <a:t> </a:t>
                      </a:r>
                      <a:r>
                        <a:rPr lang="ko-KR" altLang="en-US" sz="1700" dirty="0" err="1" smtClean="0"/>
                        <a:t>삭제되엇다는</a:t>
                      </a:r>
                      <a:r>
                        <a:rPr lang="ko-KR" altLang="en-US" sz="1700" dirty="0" smtClean="0"/>
                        <a:t> 팝업이 제공된다</a:t>
                      </a:r>
                      <a:r>
                        <a:rPr lang="en-US" altLang="ko-KR" sz="170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70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35" y="5458625"/>
            <a:ext cx="106071" cy="12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2" y="649684"/>
            <a:ext cx="1440160" cy="289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34788" y="836712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3889" y="2969607"/>
            <a:ext cx="140915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1640" y="2851486"/>
            <a:ext cx="140915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70" y="649684"/>
            <a:ext cx="1526387" cy="30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37" y="3429088"/>
            <a:ext cx="1707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79" y="3507926"/>
            <a:ext cx="1626088" cy="328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stCxn id="22" idx="2"/>
          </p:cNvCxnSpPr>
          <p:nvPr/>
        </p:nvCxnSpPr>
        <p:spPr>
          <a:xfrm>
            <a:off x="1402098" y="2996735"/>
            <a:ext cx="281594" cy="136836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69444" y="2570799"/>
            <a:ext cx="170508" cy="193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0" idx="2"/>
          </p:cNvCxnSpPr>
          <p:nvPr/>
        </p:nvCxnSpPr>
        <p:spPr>
          <a:xfrm>
            <a:off x="4054698" y="2764124"/>
            <a:ext cx="661318" cy="224905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274</Words>
  <Application>Microsoft Office PowerPoint</Application>
  <PresentationFormat>화면 슬라이드 쇼(4:3)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UC016 스크랩 목록을 조회하다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UC016 스크랩 목록을 조회하다</dc:title>
  <dc:creator>GHKwon</dc:creator>
  <cp:lastModifiedBy>GHKwon</cp:lastModifiedBy>
  <cp:revision>2</cp:revision>
  <dcterms:created xsi:type="dcterms:W3CDTF">2015-07-23T13:52:43Z</dcterms:created>
  <dcterms:modified xsi:type="dcterms:W3CDTF">2015-07-23T14:09:03Z</dcterms:modified>
</cp:coreProperties>
</file>