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C82E7-128D-43F5-836E-C79017131AA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4C65E-CC67-4BFF-92DA-8E7EF2E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30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4975" y="1249363"/>
            <a:ext cx="59944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1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4975" y="1249363"/>
            <a:ext cx="59944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0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50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2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4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8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7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8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1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5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99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8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5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1288" y="1771924"/>
            <a:ext cx="6858000" cy="1241822"/>
          </a:xfrm>
        </p:spPr>
        <p:txBody>
          <a:bodyPr>
            <a:normAutofit lnSpcReduction="10000"/>
          </a:bodyPr>
          <a:lstStyle/>
          <a:p>
            <a:r>
              <a:rPr lang="en-US" altLang="ko-KR" sz="2700"/>
              <a:t>UC021 </a:t>
            </a:r>
            <a:r>
              <a:rPr lang="ko-KR" altLang="en-US" sz="2700"/>
              <a:t>뉴스피드를 조회하다</a:t>
            </a:r>
            <a:r>
              <a:rPr lang="en-US" altLang="ko-KR" sz="2700"/>
              <a:t>.</a:t>
            </a:r>
          </a:p>
          <a:p>
            <a:endParaRPr lang="en-US" altLang="ko-KR"/>
          </a:p>
          <a:p>
            <a:pPr algn="r"/>
            <a:r>
              <a:rPr lang="ko-KR" altLang="en-US" sz="2100"/>
              <a:t>김정윤</a:t>
            </a:r>
            <a:endParaRPr lang="ko-KR" altLang="en-US" sz="2100"/>
          </a:p>
        </p:txBody>
      </p:sp>
    </p:spTree>
    <p:extLst>
      <p:ext uri="{BB962C8B-B14F-4D97-AF65-F5344CB8AC3E}">
        <p14:creationId xmlns:p14="http://schemas.microsoft.com/office/powerpoint/2010/main" val="414111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86" y="750302"/>
            <a:ext cx="7100981" cy="514685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9600" y="11743"/>
            <a:ext cx="10979158" cy="6846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09601" y="7625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09599" y="334262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07407" y="12136"/>
            <a:ext cx="9281352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뉴스피드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307406" y="338395"/>
            <a:ext cx="9281353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메인화면에서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뉴스피드</a:t>
            </a:r>
            <a:r>
              <a:rPr lang="ko-KR" altLang="en-US" sz="1400" dirty="0">
                <a:solidFill>
                  <a:schemeClr val="tx1"/>
                </a:solidFill>
              </a:rPr>
              <a:t> 버튼을 클릭한 화면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7834940" y="662618"/>
          <a:ext cx="3764566" cy="6191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525"/>
                <a:gridCol w="3454040"/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김정윤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8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/>
                        <a:t>메뉴바의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버튼을 클릭하면 </a:t>
                      </a:r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화면에 제공된다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게시물이 기본값으로 </a:t>
                      </a:r>
                      <a:r>
                        <a:rPr lang="en-US" altLang="ko-KR" sz="1100" dirty="0" smtClean="0"/>
                        <a:t>20</a:t>
                      </a:r>
                      <a:r>
                        <a:rPr lang="ko-KR" altLang="en-US" sz="1100" dirty="0" smtClean="0"/>
                        <a:t>개 제공된다</a:t>
                      </a:r>
                      <a:r>
                        <a:rPr lang="en-US" altLang="ko-KR" sz="1100" dirty="0" smtClean="0"/>
                        <a:t>. 20</a:t>
                      </a:r>
                      <a:r>
                        <a:rPr lang="ko-KR" altLang="en-US" sz="1100" dirty="0" smtClean="0"/>
                        <a:t>번째 게시물까지 스크롤을 내리면 서버에서 </a:t>
                      </a:r>
                      <a:r>
                        <a:rPr lang="en-US" altLang="ko-KR" sz="1100" dirty="0" smtClean="0"/>
                        <a:t>20</a:t>
                      </a:r>
                      <a:r>
                        <a:rPr lang="ko-KR" altLang="en-US" sz="1100" dirty="0" smtClean="0"/>
                        <a:t>개를 추가로 제공한다</a:t>
                      </a:r>
                      <a:r>
                        <a:rPr lang="en-US" altLang="ko-KR" sz="1100" dirty="0" smtClean="0"/>
                        <a:t>.(</a:t>
                      </a:r>
                      <a:r>
                        <a:rPr lang="ko-KR" altLang="en-US" sz="1100" dirty="0" smtClean="0"/>
                        <a:t>서버에서 처리</a:t>
                      </a:r>
                      <a:r>
                        <a:rPr lang="en-US" altLang="ko-KR" sz="1100" dirty="0" smtClean="0"/>
                        <a:t>) </a:t>
                      </a:r>
                      <a:r>
                        <a:rPr lang="ko-KR" altLang="en-US" sz="1100" dirty="0" smtClean="0"/>
                        <a:t>비회원일 경우 </a:t>
                      </a:r>
                      <a:r>
                        <a:rPr lang="ko-KR" altLang="en-US" sz="1100" dirty="0" err="1" smtClean="0"/>
                        <a:t>알람창이</a:t>
                      </a:r>
                      <a:r>
                        <a:rPr lang="ko-KR" altLang="en-US" sz="1100" dirty="0" smtClean="0"/>
                        <a:t> 제공된다</a:t>
                      </a:r>
                      <a:r>
                        <a:rPr lang="en-US" altLang="ko-KR" sz="1100" dirty="0" smtClean="0"/>
                        <a:t>.(</a:t>
                      </a:r>
                      <a:r>
                        <a:rPr lang="ko-KR" altLang="en-US" sz="1100" dirty="0" smtClean="0"/>
                        <a:t>클라이언트에서 처리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5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게시물이다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사진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설명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err="1" smtClean="0"/>
                        <a:t>레시피</a:t>
                      </a:r>
                      <a:r>
                        <a:rPr lang="ko-KR" altLang="en-US" sz="1100" baseline="0" dirty="0" smtClean="0"/>
                        <a:t> 메인 사진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err="1" smtClean="0"/>
                        <a:t>레시피</a:t>
                      </a:r>
                      <a:r>
                        <a:rPr lang="ko-KR" altLang="en-US" sz="1100" baseline="0" dirty="0" smtClean="0"/>
                        <a:t> 명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조회수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좋아요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버튼이 있다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게시물이 기본값으로 </a:t>
                      </a:r>
                      <a:r>
                        <a:rPr lang="en-US" altLang="ko-KR" sz="1100" baseline="0" dirty="0" smtClean="0"/>
                        <a:t>20</a:t>
                      </a:r>
                      <a:r>
                        <a:rPr lang="ko-KR" altLang="en-US" sz="1100" baseline="0" dirty="0" smtClean="0"/>
                        <a:t>개 제공된다</a:t>
                      </a:r>
                      <a:r>
                        <a:rPr lang="en-US" altLang="ko-KR" sz="1100" baseline="0" dirty="0" smtClean="0"/>
                        <a:t>.</a:t>
                      </a:r>
                      <a:r>
                        <a:rPr lang="ko-KR" altLang="en-US" sz="1100" baseline="0" dirty="0" smtClean="0"/>
                        <a:t> 게시물이 존재하지 않는 경우 </a:t>
                      </a:r>
                      <a:r>
                        <a:rPr lang="en-US" altLang="ko-KR" sz="1100" baseline="0" dirty="0" smtClean="0"/>
                        <a:t>＂</a:t>
                      </a:r>
                      <a:r>
                        <a:rPr lang="ko-KR" altLang="en-US" sz="1100" baseline="0" dirty="0" smtClean="0"/>
                        <a:t>게시물이 존재하지 않습니다</a:t>
                      </a:r>
                      <a:r>
                        <a:rPr lang="en-US" altLang="ko-KR" sz="1100" baseline="0" dirty="0" smtClean="0"/>
                        <a:t>＂</a:t>
                      </a:r>
                      <a:r>
                        <a:rPr lang="ko-KR" altLang="en-US" sz="1100" baseline="0" dirty="0" smtClean="0"/>
                        <a:t>의 메시지를 제공한다</a:t>
                      </a:r>
                      <a:r>
                        <a:rPr lang="en-US" altLang="ko-KR" sz="1100" baseline="0" dirty="0" smtClean="0"/>
                        <a:t>.(</a:t>
                      </a:r>
                      <a:r>
                        <a:rPr lang="ko-KR" altLang="en-US" sz="1100" baseline="0" dirty="0" smtClean="0"/>
                        <a:t>클라이언트에서 처리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해당 </a:t>
                      </a:r>
                      <a:r>
                        <a:rPr lang="ko-KR" altLang="en-US" sz="1100" dirty="0" err="1" smtClean="0"/>
                        <a:t>레시피의</a:t>
                      </a:r>
                      <a:r>
                        <a:rPr lang="ko-KR" altLang="en-US" sz="1100" dirty="0" smtClean="0"/>
                        <a:t> 게시물을 올리거나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좋아요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댓글을</a:t>
                      </a:r>
                      <a:r>
                        <a:rPr lang="ko-KR" altLang="en-US" sz="1100" dirty="0" smtClean="0"/>
                        <a:t> 단 사람의 사진이다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클릭하면 해당 사람의 프로필 화면이 제공된다</a:t>
                      </a:r>
                      <a:r>
                        <a:rPr lang="en-US" altLang="ko-KR" sz="1100" dirty="0" smtClean="0"/>
                        <a:t>. (</a:t>
                      </a:r>
                      <a:r>
                        <a:rPr lang="ko-KR" altLang="en-US" sz="1100" dirty="0" smtClean="0"/>
                        <a:t>서버에서 처리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사람의 </a:t>
                      </a:r>
                      <a:r>
                        <a:rPr lang="ko-KR" altLang="en-US" sz="1100" dirty="0" err="1" smtClean="0"/>
                        <a:t>레시피에</a:t>
                      </a:r>
                      <a:r>
                        <a:rPr lang="ko-KR" altLang="en-US" sz="1100" dirty="0" smtClean="0"/>
                        <a:t> 대한 활동 내역 설명이다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해당 </a:t>
                      </a:r>
                      <a:r>
                        <a:rPr lang="ko-KR" altLang="en-US" sz="1100" dirty="0" err="1" smtClean="0"/>
                        <a:t>레시피의</a:t>
                      </a:r>
                      <a:r>
                        <a:rPr lang="ko-KR" altLang="en-US" sz="1100" dirty="0" smtClean="0"/>
                        <a:t> 메인 사진이다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00" dirty="0" smtClean="0"/>
                        <a:t> 클릭하면 해당 </a:t>
                      </a:r>
                      <a:r>
                        <a:rPr lang="ko-KR" altLang="en-US" sz="1100" dirty="0" err="1" smtClean="0"/>
                        <a:t>레시피</a:t>
                      </a:r>
                      <a:r>
                        <a:rPr lang="ko-KR" altLang="en-US" sz="1100" dirty="0" smtClean="0"/>
                        <a:t> 상세보기 화면이 제공된다</a:t>
                      </a:r>
                      <a:r>
                        <a:rPr lang="en-US" altLang="ko-KR" sz="1100" dirty="0" smtClean="0"/>
                        <a:t>.(</a:t>
                      </a:r>
                      <a:r>
                        <a:rPr lang="ko-KR" altLang="en-US" sz="1100" dirty="0" smtClean="0"/>
                        <a:t>서버에서 처리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</a:t>
                      </a:r>
                      <a:r>
                        <a:rPr lang="ko-KR" altLang="en-US" sz="1100" dirty="0" err="1" smtClean="0"/>
                        <a:t>레시피의</a:t>
                      </a:r>
                      <a:r>
                        <a:rPr lang="ko-KR" altLang="en-US" sz="1100" dirty="0" smtClean="0"/>
                        <a:t> 조회수 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</a:t>
                      </a:r>
                      <a:r>
                        <a:rPr lang="ko-KR" altLang="en-US" sz="1100" dirty="0" err="1" smtClean="0"/>
                        <a:t>레시피의</a:t>
                      </a:r>
                      <a:r>
                        <a:rPr lang="ko-KR" altLang="en-US" sz="1100" dirty="0" smtClean="0"/>
                        <a:t> 좋아요 개수다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클릭하면 </a:t>
                      </a:r>
                      <a:r>
                        <a:rPr lang="ko-KR" altLang="en-US" sz="1100" dirty="0" err="1" smtClean="0"/>
                        <a:t>레시피</a:t>
                      </a:r>
                      <a:r>
                        <a:rPr lang="ko-KR" altLang="en-US" sz="1100" dirty="0" smtClean="0"/>
                        <a:t> 게시물의 좋아요 개수가 늘어나고 하트의 색이 빨간색으로 바뀐다</a:t>
                      </a:r>
                      <a:r>
                        <a:rPr lang="en-US" altLang="ko-KR" sz="1100" dirty="0" smtClean="0"/>
                        <a:t>.(</a:t>
                      </a:r>
                      <a:r>
                        <a:rPr lang="ko-KR" altLang="en-US" sz="1100" dirty="0" smtClean="0"/>
                        <a:t>클라이언트 처리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0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8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순서 정하는 버튼이다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기본값으로 인기순이 지정되어 있다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err="1" smtClean="0"/>
                        <a:t>최신순</a:t>
                      </a:r>
                      <a:r>
                        <a:rPr lang="ko-KR" altLang="en-US" sz="1100" dirty="0" smtClean="0"/>
                        <a:t> 버튼을 클릭하면 인기순이 흰색으로 변하고 </a:t>
                      </a:r>
                      <a:r>
                        <a:rPr lang="ko-KR" altLang="en-US" sz="1100" dirty="0" err="1" smtClean="0"/>
                        <a:t>최신순이</a:t>
                      </a:r>
                      <a:r>
                        <a:rPr lang="ko-KR" altLang="en-US" sz="1100" dirty="0" smtClean="0"/>
                        <a:t> 초록색으로 활성화 된다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그리고 </a:t>
                      </a:r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게시물 순서가 조회순으로 재배열 된다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서버에서 처리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89111" y="1700809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2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80388" y="1702777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3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03371" y="1851175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4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212094" y="2478495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5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044773" y="4236709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6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592223" y="4265931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7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33097" y="1644867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8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059225" y="958606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1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>
            <a:stCxn id="54" idx="3"/>
          </p:cNvCxnSpPr>
          <p:nvPr/>
        </p:nvCxnSpPr>
        <p:spPr>
          <a:xfrm>
            <a:off x="5295736" y="4633340"/>
            <a:ext cx="405605" cy="87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811" y="4458377"/>
            <a:ext cx="349925" cy="349925"/>
          </a:xfrm>
          <a:prstGeom prst="rect">
            <a:avLst/>
          </a:prstGeom>
        </p:spPr>
      </p:pic>
      <p:cxnSp>
        <p:nvCxnSpPr>
          <p:cNvPr id="22" name="직선 연결선 21"/>
          <p:cNvCxnSpPr>
            <a:stCxn id="2" idx="2"/>
          </p:cNvCxnSpPr>
          <p:nvPr/>
        </p:nvCxnSpPr>
        <p:spPr>
          <a:xfrm flipH="1">
            <a:off x="1140414" y="2001542"/>
            <a:ext cx="716990" cy="35726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58" b="31100"/>
          <a:stretch/>
        </p:blipFill>
        <p:spPr>
          <a:xfrm>
            <a:off x="759227" y="5562822"/>
            <a:ext cx="4665494" cy="1257853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6225295" y="1455239"/>
            <a:ext cx="689256" cy="4388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35" y="5833070"/>
            <a:ext cx="1747867" cy="97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1" b="13881"/>
          <a:stretch/>
        </p:blipFill>
        <p:spPr>
          <a:xfrm>
            <a:off x="4096441" y="754625"/>
            <a:ext cx="2651206" cy="5353072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4115927" y="751650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9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1" t="13460" b="13460"/>
          <a:stretch/>
        </p:blipFill>
        <p:spPr>
          <a:xfrm>
            <a:off x="680512" y="685987"/>
            <a:ext cx="3009080" cy="617201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9600" y="11743"/>
            <a:ext cx="10979158" cy="6846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09601" y="7625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09599" y="334262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07407" y="12136"/>
            <a:ext cx="9281352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뉴스피드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307406" y="338395"/>
            <a:ext cx="9281353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메인화면에서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뉴스피드</a:t>
            </a:r>
            <a:r>
              <a:rPr lang="ko-KR" altLang="en-US" sz="1400" dirty="0">
                <a:solidFill>
                  <a:schemeClr val="tx1"/>
                </a:solidFill>
              </a:rPr>
              <a:t> 버튼을 클릭한 화면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7834940" y="662614"/>
          <a:ext cx="3764566" cy="6182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890"/>
                <a:gridCol w="3429676"/>
              </a:tblGrid>
              <a:tr h="37995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김정윤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8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화면이다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게시물이 기본값으로 </a:t>
                      </a:r>
                      <a:r>
                        <a:rPr lang="en-US" altLang="ko-KR" sz="1100" dirty="0" smtClean="0"/>
                        <a:t>20</a:t>
                      </a:r>
                      <a:r>
                        <a:rPr lang="ko-KR" altLang="en-US" sz="1100" dirty="0" smtClean="0"/>
                        <a:t>개 제공된다</a:t>
                      </a:r>
                      <a:r>
                        <a:rPr lang="en-US" altLang="ko-KR" sz="1100" dirty="0" smtClean="0"/>
                        <a:t>. 20</a:t>
                      </a:r>
                      <a:r>
                        <a:rPr lang="ko-KR" altLang="en-US" sz="1100" dirty="0" smtClean="0"/>
                        <a:t>번째 게시물까지 스크롤을 내리면 서버에서 </a:t>
                      </a:r>
                      <a:r>
                        <a:rPr lang="en-US" altLang="ko-KR" sz="1100" dirty="0" smtClean="0"/>
                        <a:t>20</a:t>
                      </a:r>
                      <a:r>
                        <a:rPr lang="ko-KR" altLang="en-US" sz="1100" dirty="0" smtClean="0"/>
                        <a:t>개를 추가로 제공한다</a:t>
                      </a:r>
                      <a:r>
                        <a:rPr lang="en-US" altLang="ko-KR" sz="1100" dirty="0" smtClean="0"/>
                        <a:t>. (</a:t>
                      </a:r>
                      <a:r>
                        <a:rPr lang="ko-KR" altLang="en-US" sz="1100" dirty="0" smtClean="0"/>
                        <a:t>서버에서 처리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ko-KR" altLang="en-US" sz="1100" dirty="0" smtClean="0"/>
                        <a:t> 비회원일 경우 </a:t>
                      </a:r>
                      <a:r>
                        <a:rPr lang="ko-KR" altLang="en-US" sz="1100" dirty="0" err="1" smtClean="0"/>
                        <a:t>알람창이</a:t>
                      </a:r>
                      <a:r>
                        <a:rPr lang="ko-KR" altLang="en-US" sz="1100" dirty="0" smtClean="0"/>
                        <a:t> 제공된다</a:t>
                      </a:r>
                      <a:r>
                        <a:rPr lang="en-US" altLang="ko-KR" sz="1100" dirty="0" smtClean="0"/>
                        <a:t>.(</a:t>
                      </a:r>
                      <a:r>
                        <a:rPr lang="ko-KR" altLang="en-US" sz="1100" dirty="0" smtClean="0"/>
                        <a:t>클라이언트에서 처리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9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순서 정하는 버튼이다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기본값으로 인기순이 지정되어 있다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err="1" smtClean="0"/>
                        <a:t>최신순</a:t>
                      </a:r>
                      <a:r>
                        <a:rPr lang="ko-KR" altLang="en-US" sz="1100" dirty="0" smtClean="0"/>
                        <a:t> 버튼을 클릭하면 인기순이 흰색으로 변하고 </a:t>
                      </a:r>
                      <a:r>
                        <a:rPr lang="ko-KR" altLang="en-US" sz="1100" dirty="0" err="1" smtClean="0"/>
                        <a:t>최신순이</a:t>
                      </a:r>
                      <a:r>
                        <a:rPr lang="ko-KR" altLang="en-US" sz="1100" dirty="0" smtClean="0"/>
                        <a:t> 초록색으로 활성화 된다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그리고 </a:t>
                      </a:r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게시물 순서가 조회순으로 재배열 된다</a:t>
                      </a:r>
                      <a:r>
                        <a:rPr lang="en-US" altLang="ko-KR" sz="1100" dirty="0" smtClean="0"/>
                        <a:t>. (</a:t>
                      </a:r>
                      <a:r>
                        <a:rPr lang="ko-KR" altLang="en-US" sz="1100" dirty="0" smtClean="0"/>
                        <a:t>서버에서 처리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게시물이다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사진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설명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err="1" smtClean="0"/>
                        <a:t>레시피</a:t>
                      </a:r>
                      <a:r>
                        <a:rPr lang="ko-KR" altLang="en-US" sz="1100" baseline="0" dirty="0" smtClean="0"/>
                        <a:t> 메인 사진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err="1" smtClean="0"/>
                        <a:t>레시피</a:t>
                      </a:r>
                      <a:r>
                        <a:rPr lang="ko-KR" altLang="en-US" sz="1100" baseline="0" dirty="0" smtClean="0"/>
                        <a:t> 명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조회수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좋아요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버튼이 있다</a:t>
                      </a:r>
                      <a:r>
                        <a:rPr lang="en-US" altLang="ko-KR" sz="1100" baseline="0" dirty="0" smtClean="0"/>
                        <a:t>. 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해당 </a:t>
                      </a:r>
                      <a:r>
                        <a:rPr lang="ko-KR" altLang="en-US" sz="1100" dirty="0" err="1" smtClean="0"/>
                        <a:t>레시피의</a:t>
                      </a:r>
                      <a:r>
                        <a:rPr lang="ko-KR" altLang="en-US" sz="1100" dirty="0" smtClean="0"/>
                        <a:t> 게시물을 올리거나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좋아요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댓글을</a:t>
                      </a:r>
                      <a:r>
                        <a:rPr lang="ko-KR" altLang="en-US" sz="1100" dirty="0" smtClean="0"/>
                        <a:t> 단 사람의 사진이다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클릭하면 해당 사람의 프로필 화면이 제공된다</a:t>
                      </a:r>
                      <a:r>
                        <a:rPr lang="en-US" altLang="ko-KR" sz="1100" dirty="0" smtClean="0"/>
                        <a:t>. (</a:t>
                      </a:r>
                      <a:r>
                        <a:rPr lang="ko-KR" altLang="en-US" sz="1100" dirty="0" smtClean="0"/>
                        <a:t>서버에서 처리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사람의 </a:t>
                      </a:r>
                      <a:r>
                        <a:rPr lang="ko-KR" altLang="en-US" sz="1100" dirty="0" err="1" smtClean="0"/>
                        <a:t>레시피에</a:t>
                      </a:r>
                      <a:r>
                        <a:rPr lang="ko-KR" altLang="en-US" sz="1100" dirty="0" smtClean="0"/>
                        <a:t> 대한 활동 내역 설명이다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해당 </a:t>
                      </a:r>
                      <a:r>
                        <a:rPr lang="ko-KR" altLang="en-US" sz="1100" dirty="0" err="1" smtClean="0"/>
                        <a:t>레시피의</a:t>
                      </a:r>
                      <a:r>
                        <a:rPr lang="ko-KR" altLang="en-US" sz="1100" dirty="0" smtClean="0"/>
                        <a:t> 메인 사진이다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00" dirty="0" smtClean="0"/>
                        <a:t> 클릭하면 해당 </a:t>
                      </a:r>
                      <a:r>
                        <a:rPr lang="ko-KR" altLang="en-US" sz="1100" dirty="0" err="1" smtClean="0"/>
                        <a:t>레시피</a:t>
                      </a:r>
                      <a:r>
                        <a:rPr lang="ko-KR" altLang="en-US" sz="1100" dirty="0" smtClean="0"/>
                        <a:t> 상세보기 화면이 제공된다</a:t>
                      </a:r>
                      <a:r>
                        <a:rPr lang="en-US" altLang="ko-KR" sz="1100" dirty="0" smtClean="0"/>
                        <a:t>. (</a:t>
                      </a:r>
                      <a:r>
                        <a:rPr lang="ko-KR" altLang="en-US" sz="1100" dirty="0" smtClean="0"/>
                        <a:t>서버에서 처리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</a:t>
                      </a:r>
                      <a:r>
                        <a:rPr lang="ko-KR" altLang="en-US" sz="1100" dirty="0" err="1" smtClean="0"/>
                        <a:t>레시피의</a:t>
                      </a:r>
                      <a:r>
                        <a:rPr lang="ko-KR" altLang="en-US" sz="1100" dirty="0" smtClean="0"/>
                        <a:t> 조회수 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9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8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해당 </a:t>
                      </a:r>
                      <a:r>
                        <a:rPr lang="ko-KR" altLang="en-US" sz="1100" dirty="0" err="1" smtClean="0"/>
                        <a:t>레시피의</a:t>
                      </a:r>
                      <a:r>
                        <a:rPr lang="ko-KR" altLang="en-US" sz="1100" dirty="0" smtClean="0"/>
                        <a:t> 좋아요 개수다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클릭하면 </a:t>
                      </a:r>
                      <a:r>
                        <a:rPr lang="ko-KR" altLang="en-US" sz="1100" dirty="0" err="1" smtClean="0"/>
                        <a:t>레시피</a:t>
                      </a:r>
                      <a:r>
                        <a:rPr lang="ko-KR" altLang="en-US" sz="1100" dirty="0" smtClean="0"/>
                        <a:t> 게시물의 좋아요 개수가 늘어나고 하트의 색이 빨간색으로 바뀐다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메뉴바의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버튼을 클릭하면 </a:t>
                      </a:r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화면에 제공된다</a:t>
                      </a:r>
                      <a:r>
                        <a:rPr lang="en-US" altLang="ko-KR" sz="1100" dirty="0" smtClean="0"/>
                        <a:t>. (</a:t>
                      </a:r>
                      <a:r>
                        <a:rPr lang="ko-KR" altLang="en-US" sz="1100" dirty="0" smtClean="0"/>
                        <a:t>서버에서 처리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9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화면에서 화면을 </a:t>
                      </a:r>
                      <a:r>
                        <a:rPr lang="ko-KR" altLang="en-US" sz="1100" dirty="0" err="1" smtClean="0"/>
                        <a:t>스크롤해서</a:t>
                      </a:r>
                      <a:r>
                        <a:rPr lang="ko-KR" altLang="en-US" sz="1100" dirty="0" smtClean="0"/>
                        <a:t> 내리면 </a:t>
                      </a:r>
                      <a:r>
                        <a:rPr lang="ko-KR" altLang="en-US" sz="1100" dirty="0" err="1" smtClean="0"/>
                        <a:t>최신순</a:t>
                      </a:r>
                      <a:r>
                        <a:rPr lang="ko-KR" altLang="en-US" sz="1100" dirty="0" smtClean="0"/>
                        <a:t> 및 인기순 버튼도 같이 올라간다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53333" y="1425514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1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53898" y="1896080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2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6931" y="2065180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3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34284" y="2046446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4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83837" y="2024278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5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34284" y="2712561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6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85112" y="3665836"/>
            <a:ext cx="331483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8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61866" y="3665836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7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 flipH="1">
            <a:off x="3101189" y="3966569"/>
            <a:ext cx="776479" cy="28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668" y="3820184"/>
            <a:ext cx="349925" cy="349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93" b="22162"/>
          <a:stretch/>
        </p:blipFill>
        <p:spPr>
          <a:xfrm>
            <a:off x="5737272" y="3665836"/>
            <a:ext cx="2049154" cy="3178794"/>
          </a:xfrm>
          <a:prstGeom prst="rect">
            <a:avLst/>
          </a:prstGeom>
        </p:spPr>
      </p:pic>
      <p:cxnSp>
        <p:nvCxnSpPr>
          <p:cNvPr id="24" name="직선 연결선 23"/>
          <p:cNvCxnSpPr>
            <a:endCxn id="2" idx="3"/>
          </p:cNvCxnSpPr>
          <p:nvPr/>
        </p:nvCxnSpPr>
        <p:spPr>
          <a:xfrm flipH="1" flipV="1">
            <a:off x="1189920" y="1575882"/>
            <a:ext cx="4547353" cy="2594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91" y="699222"/>
            <a:ext cx="1431208" cy="801476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 flipH="1">
            <a:off x="1158352" y="1085008"/>
            <a:ext cx="1487396" cy="490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5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427</Words>
  <Application>Microsoft Office PowerPoint</Application>
  <PresentationFormat>와이드스크린</PresentationFormat>
  <Paragraphs>67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Huni</dc:creator>
  <cp:lastModifiedBy>Huni</cp:lastModifiedBy>
  <cp:revision>1</cp:revision>
  <dcterms:created xsi:type="dcterms:W3CDTF">2015-07-23T14:32:52Z</dcterms:created>
  <dcterms:modified xsi:type="dcterms:W3CDTF">2015-07-23T14:34:00Z</dcterms:modified>
</cp:coreProperties>
</file>