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54" d="100"/>
          <a:sy n="54" d="100"/>
        </p:scale>
        <p:origin x="90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C82E7-128D-43F5-836E-C79017131AA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4C65E-CC67-4BFF-92DA-8E7EF2E06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307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34975" y="1249363"/>
            <a:ext cx="5994400" cy="33734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578B-A742-4ED9-B7BD-0920CD94017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175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34975" y="1249363"/>
            <a:ext cx="5994400" cy="33734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578B-A742-4ED9-B7BD-0920CD94017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798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00EF-182B-4E38-86C2-9C6D89707506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87AC-3104-4817-AB5B-8A1C23496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505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00EF-182B-4E38-86C2-9C6D89707506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87AC-3104-4817-AB5B-8A1C23496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521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00EF-182B-4E38-86C2-9C6D89707506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87AC-3104-4817-AB5B-8A1C23496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54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00EF-182B-4E38-86C2-9C6D89707506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87AC-3104-4817-AB5B-8A1C23496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78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00EF-182B-4E38-86C2-9C6D89707506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87AC-3104-4817-AB5B-8A1C23496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778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00EF-182B-4E38-86C2-9C6D89707506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87AC-3104-4817-AB5B-8A1C23496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882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00EF-182B-4E38-86C2-9C6D89707506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87AC-3104-4817-AB5B-8A1C23496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616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00EF-182B-4E38-86C2-9C6D89707506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87AC-3104-4817-AB5B-8A1C23496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354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00EF-182B-4E38-86C2-9C6D89707506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87AC-3104-4817-AB5B-8A1C23496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993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00EF-182B-4E38-86C2-9C6D89707506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87AC-3104-4817-AB5B-8A1C23496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781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00EF-182B-4E38-86C2-9C6D89707506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87AC-3104-4817-AB5B-8A1C23496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354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B00EF-182B-4E38-86C2-9C6D89707506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787AC-3104-4817-AB5B-8A1C23496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23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371288" y="1771924"/>
            <a:ext cx="6858000" cy="1241822"/>
          </a:xfrm>
        </p:spPr>
        <p:txBody>
          <a:bodyPr>
            <a:normAutofit lnSpcReduction="10000"/>
          </a:bodyPr>
          <a:lstStyle/>
          <a:p>
            <a:r>
              <a:rPr lang="en-US" altLang="ko-KR" sz="2700"/>
              <a:t>UC023 </a:t>
            </a:r>
            <a:r>
              <a:rPr lang="ko-KR" altLang="en-US" sz="2700"/>
              <a:t>동영상하이라이트를 조회하다</a:t>
            </a:r>
            <a:r>
              <a:rPr lang="en-US" altLang="ko-KR" sz="2700"/>
              <a:t>.</a:t>
            </a:r>
          </a:p>
          <a:p>
            <a:endParaRPr lang="en-US" altLang="ko-KR"/>
          </a:p>
          <a:p>
            <a:pPr algn="r"/>
            <a:r>
              <a:rPr lang="ko-KR" altLang="en-US" sz="2100"/>
              <a:t>김정윤</a:t>
            </a:r>
            <a:endParaRPr lang="ko-KR" altLang="en-US" sz="2100"/>
          </a:p>
        </p:txBody>
      </p:sp>
    </p:spTree>
    <p:extLst>
      <p:ext uri="{BB962C8B-B14F-4D97-AF65-F5344CB8AC3E}">
        <p14:creationId xmlns:p14="http://schemas.microsoft.com/office/powerpoint/2010/main" val="3080476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9600" y="11743"/>
            <a:ext cx="10979158" cy="6846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609601" y="7625"/>
            <a:ext cx="1697807" cy="330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화면제목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609599" y="334262"/>
            <a:ext cx="1697807" cy="330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307407" y="12136"/>
            <a:ext cx="9281352" cy="324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동영상 목록 화면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07406" y="338395"/>
            <a:ext cx="9281353" cy="3254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메인화면에서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동영상 전체보기 버튼을 클릭한 화면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7824193" y="662621"/>
          <a:ext cx="3774553" cy="61749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5638"/>
                <a:gridCol w="3428915"/>
              </a:tblGrid>
              <a:tr h="37105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김정윤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동영상 전체 목록 화면이다</a:t>
                      </a:r>
                      <a:r>
                        <a:rPr lang="en-US" altLang="ko-KR" sz="1200" dirty="0" smtClean="0"/>
                        <a:t>. TV</a:t>
                      </a:r>
                      <a:r>
                        <a:rPr lang="ko-KR" altLang="en-US" sz="1200" dirty="0" smtClean="0"/>
                        <a:t>프로그램 카테고리와 그에 해당하는 동영상 목록을 기본 </a:t>
                      </a:r>
                      <a:r>
                        <a:rPr lang="en-US" altLang="ko-KR" sz="1200" dirty="0" smtClean="0"/>
                        <a:t>20</a:t>
                      </a:r>
                      <a:r>
                        <a:rPr lang="ko-KR" altLang="en-US" sz="1200" dirty="0" smtClean="0"/>
                        <a:t>개 제공한다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스크롤 바를 내려서 </a:t>
                      </a:r>
                      <a:r>
                        <a:rPr lang="en-US" altLang="ko-KR" sz="1200" dirty="0" smtClean="0"/>
                        <a:t>20</a:t>
                      </a:r>
                      <a:r>
                        <a:rPr lang="ko-KR" altLang="en-US" sz="1200" dirty="0" smtClean="0"/>
                        <a:t>개째가 되면 서버에서 추가로 </a:t>
                      </a:r>
                      <a:r>
                        <a:rPr lang="en-US" altLang="ko-KR" sz="1200" dirty="0" smtClean="0"/>
                        <a:t>20</a:t>
                      </a:r>
                      <a:r>
                        <a:rPr lang="ko-KR" altLang="en-US" sz="1200" dirty="0" smtClean="0"/>
                        <a:t>개까지 제공한다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해당 동영상이 존재하지 않는 경우 </a:t>
                      </a:r>
                      <a:r>
                        <a:rPr lang="en-US" altLang="ko-KR" sz="1200" dirty="0" smtClean="0"/>
                        <a:t>“</a:t>
                      </a:r>
                      <a:r>
                        <a:rPr lang="ko-KR" altLang="en-US" sz="1200" dirty="0" smtClean="0"/>
                        <a:t>해당 동영상이 존재하지 않습니다</a:t>
                      </a:r>
                      <a:r>
                        <a:rPr lang="en-US" altLang="ko-KR" sz="1200" dirty="0" smtClean="0"/>
                        <a:t>”</a:t>
                      </a:r>
                      <a:r>
                        <a:rPr lang="ko-KR" altLang="en-US" sz="1200" dirty="0" smtClean="0"/>
                        <a:t>의 메시지를 제공한다</a:t>
                      </a:r>
                      <a:r>
                        <a:rPr lang="en-US" altLang="ko-KR" sz="1200" dirty="0" smtClean="0"/>
                        <a:t>.(</a:t>
                      </a:r>
                      <a:r>
                        <a:rPr lang="ko-KR" altLang="en-US" sz="1200" dirty="0" smtClean="0"/>
                        <a:t>서버에서 처리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93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TV</a:t>
                      </a:r>
                      <a:r>
                        <a:rPr lang="ko-KR" altLang="en-US" sz="1200" dirty="0" smtClean="0"/>
                        <a:t>프로그램 카테고리이다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카테고리를 클릭하면 해당 </a:t>
                      </a:r>
                      <a:r>
                        <a:rPr lang="en-US" altLang="ko-KR" sz="1200" dirty="0" smtClean="0"/>
                        <a:t>TV</a:t>
                      </a:r>
                      <a:r>
                        <a:rPr lang="ko-KR" altLang="en-US" sz="1200" dirty="0" smtClean="0"/>
                        <a:t>프로그램의 동영상 목록이 제공된다</a:t>
                      </a:r>
                      <a:r>
                        <a:rPr lang="en-US" altLang="ko-KR" sz="1200" dirty="0" smtClean="0"/>
                        <a:t>.(</a:t>
                      </a:r>
                      <a:r>
                        <a:rPr lang="ko-KR" altLang="en-US" sz="1200" dirty="0" smtClean="0"/>
                        <a:t>서버에서 처리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동영상 게시물이다</a:t>
                      </a:r>
                      <a:r>
                        <a:rPr lang="en-US" altLang="ko-KR" sz="1200" dirty="0" smtClean="0"/>
                        <a:t>. 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66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동영상 게시물에 마우스를 올려다 놓았을 때의 화면이다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err="1" smtClean="0"/>
                        <a:t>레시피를</a:t>
                      </a:r>
                      <a:r>
                        <a:rPr lang="ko-KR" altLang="en-US" sz="1200" dirty="0" smtClean="0"/>
                        <a:t> 평가할 수 있는 포크와 좋아요 버튼이 제공된다</a:t>
                      </a:r>
                      <a:r>
                        <a:rPr lang="en-US" altLang="ko-KR" sz="1200" dirty="0" smtClean="0"/>
                        <a:t>.(</a:t>
                      </a:r>
                      <a:r>
                        <a:rPr lang="ko-KR" altLang="en-US" sz="1200" dirty="0" smtClean="0"/>
                        <a:t>클라이언트에서 처리</a:t>
                      </a:r>
                      <a:r>
                        <a:rPr lang="en-US" altLang="ko-KR" sz="1200" dirty="0" smtClean="0"/>
                        <a:t>) </a:t>
                      </a:r>
                      <a:r>
                        <a:rPr lang="ko-KR" altLang="en-US" sz="1200" dirty="0" smtClean="0"/>
                        <a:t>회색 영역을 클릭하면 동영상이 첨부된 </a:t>
                      </a:r>
                      <a:r>
                        <a:rPr lang="ko-KR" altLang="en-US" sz="1200" dirty="0" err="1" smtClean="0"/>
                        <a:t>레시피</a:t>
                      </a:r>
                      <a:r>
                        <a:rPr lang="ko-KR" altLang="en-US" sz="1200" dirty="0" smtClean="0"/>
                        <a:t> 상세보기 페이지가 제공된다</a:t>
                      </a:r>
                      <a:r>
                        <a:rPr lang="en-US" altLang="ko-KR" sz="1200" dirty="0" smtClean="0"/>
                        <a:t>.(</a:t>
                      </a:r>
                      <a:r>
                        <a:rPr lang="ko-KR" altLang="en-US" sz="1200" dirty="0" smtClean="0"/>
                        <a:t>서버에서 처리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4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레시피에</a:t>
                      </a:r>
                      <a:r>
                        <a:rPr lang="ko-KR" altLang="en-US" sz="1200" dirty="0" smtClean="0"/>
                        <a:t> 대한 점수를 배길 수 있는 포크 버튼이다</a:t>
                      </a:r>
                      <a:r>
                        <a:rPr lang="en-US" altLang="ko-KR" sz="1200" dirty="0" smtClean="0"/>
                        <a:t>. 0~5</a:t>
                      </a:r>
                      <a:r>
                        <a:rPr lang="ko-KR" altLang="en-US" sz="1200" dirty="0" smtClean="0"/>
                        <a:t>점까지 매길 수 있으며</a:t>
                      </a:r>
                      <a:r>
                        <a:rPr lang="ko-KR" altLang="en-US" sz="1200" baseline="0" dirty="0" smtClean="0"/>
                        <a:t> 점수를 매기지 않아도 무관하다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점수를 매기면 색이 채워지고 매기지 않으면 흰색이다</a:t>
                      </a:r>
                      <a:r>
                        <a:rPr lang="en-US" altLang="ko-KR" sz="1200" baseline="0" dirty="0" smtClean="0"/>
                        <a:t>.(</a:t>
                      </a:r>
                      <a:r>
                        <a:rPr lang="ko-KR" altLang="en-US" sz="1200" baseline="0" dirty="0" smtClean="0"/>
                        <a:t>클라이언트에서 처리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4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좋아요 버튼이다</a:t>
                      </a:r>
                      <a:r>
                        <a:rPr lang="en-US" altLang="ko-KR" sz="1200" dirty="0" smtClean="0"/>
                        <a:t>.</a:t>
                      </a:r>
                      <a:r>
                        <a:rPr lang="ko-KR" altLang="en-US" sz="1200" baseline="0" dirty="0" smtClean="0"/>
                        <a:t> 하트 </a:t>
                      </a:r>
                      <a:r>
                        <a:rPr lang="ko-KR" altLang="en-US" sz="1200" baseline="0" dirty="0" err="1" smtClean="0"/>
                        <a:t>이모티콘이</a:t>
                      </a:r>
                      <a:r>
                        <a:rPr lang="ko-KR" altLang="en-US" sz="1200" baseline="0" dirty="0" smtClean="0"/>
                        <a:t> 흰색이면 클릭하면</a:t>
                      </a:r>
                      <a:r>
                        <a:rPr lang="ko-KR" altLang="en-US" sz="1200" dirty="0" smtClean="0"/>
                        <a:t> 활성화</a:t>
                      </a:r>
                      <a:r>
                        <a:rPr lang="ko-KR" altLang="en-US" sz="1200" baseline="0" dirty="0" smtClean="0"/>
                        <a:t> 되고 빨간색으로 바뀐다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하트 </a:t>
                      </a:r>
                      <a:r>
                        <a:rPr lang="ko-KR" altLang="en-US" sz="1200" baseline="0" dirty="0" err="1" smtClean="0"/>
                        <a:t>이모티콘이</a:t>
                      </a:r>
                      <a:r>
                        <a:rPr lang="ko-KR" altLang="en-US" sz="1200" baseline="0" dirty="0" smtClean="0"/>
                        <a:t> 빨간색이면 클릭하면 비활성화 되고 흰색으로 바뀐다</a:t>
                      </a:r>
                      <a:r>
                        <a:rPr lang="en-US" altLang="ko-KR" sz="1200" baseline="0" dirty="0" smtClean="0"/>
                        <a:t>. (</a:t>
                      </a:r>
                      <a:r>
                        <a:rPr lang="ko-KR" altLang="en-US" sz="1200" baseline="0" dirty="0" smtClean="0"/>
                        <a:t>클라이언트에서 처리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08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67"/>
          <a:stretch/>
        </p:blipFill>
        <p:spPr>
          <a:xfrm>
            <a:off x="668285" y="987060"/>
            <a:ext cx="7024078" cy="4861409"/>
          </a:xfrm>
          <a:prstGeom prst="rect">
            <a:avLst/>
          </a:prstGeom>
        </p:spPr>
      </p:pic>
      <p:cxnSp>
        <p:nvCxnSpPr>
          <p:cNvPr id="21" name="직선 연결선 20"/>
          <p:cNvCxnSpPr/>
          <p:nvPr/>
        </p:nvCxnSpPr>
        <p:spPr>
          <a:xfrm flipH="1" flipV="1">
            <a:off x="3464709" y="3142783"/>
            <a:ext cx="1297062" cy="25718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698984" y="836692"/>
            <a:ext cx="336587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53704" y="1527990"/>
            <a:ext cx="336587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307406" y="1828723"/>
            <a:ext cx="336587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663952" y="-416654"/>
            <a:ext cx="331483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205544" y="-425664"/>
            <a:ext cx="336587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117257" y="-435337"/>
            <a:ext cx="336587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06"/>
          <a:stretch/>
        </p:blipFill>
        <p:spPr>
          <a:xfrm>
            <a:off x="4801719" y="5036652"/>
            <a:ext cx="2940028" cy="158950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7" name="직사각형 46"/>
          <p:cNvSpPr/>
          <p:nvPr/>
        </p:nvSpPr>
        <p:spPr>
          <a:xfrm>
            <a:off x="4839023" y="4938949"/>
            <a:ext cx="336587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228439" y="5756649"/>
            <a:ext cx="336587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493107" y="6200953"/>
            <a:ext cx="336587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>
            <a:stCxn id="23" idx="2"/>
          </p:cNvCxnSpPr>
          <p:nvPr/>
        </p:nvCxnSpPr>
        <p:spPr>
          <a:xfrm flipH="1">
            <a:off x="6033583" y="4888448"/>
            <a:ext cx="1387798" cy="16200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418" y="4538522"/>
            <a:ext cx="349925" cy="3499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257" b="67640"/>
          <a:stretch/>
        </p:blipFill>
        <p:spPr>
          <a:xfrm>
            <a:off x="948854" y="5122813"/>
            <a:ext cx="3517985" cy="152216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27" name="직선 연결선 26"/>
          <p:cNvCxnSpPr>
            <a:stCxn id="7" idx="0"/>
            <a:endCxn id="2" idx="2"/>
          </p:cNvCxnSpPr>
          <p:nvPr/>
        </p:nvCxnSpPr>
        <p:spPr>
          <a:xfrm flipH="1" flipV="1">
            <a:off x="867277" y="1137426"/>
            <a:ext cx="1840570" cy="39853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52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9600" y="11743"/>
            <a:ext cx="10979158" cy="6846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609601" y="7625"/>
            <a:ext cx="1697807" cy="330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화면제목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609599" y="334262"/>
            <a:ext cx="1697807" cy="330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307407" y="12136"/>
            <a:ext cx="9281352" cy="324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동영상 목록 화면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07406" y="338395"/>
            <a:ext cx="9281353" cy="3254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메인화면에서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동영상 전체보기 버튼을 클릭한 화면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7807847" y="662622"/>
          <a:ext cx="3764566" cy="6195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4685"/>
                <a:gridCol w="3199880"/>
              </a:tblGrid>
              <a:tr h="39047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김정윤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30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동영상 전체 목록 이다</a:t>
                      </a:r>
                      <a:r>
                        <a:rPr lang="en-US" altLang="ko-KR" sz="1200" dirty="0" smtClean="0"/>
                        <a:t>. TV</a:t>
                      </a:r>
                      <a:r>
                        <a:rPr lang="ko-KR" altLang="en-US" sz="1200" dirty="0" smtClean="0"/>
                        <a:t>프로그램 카테고리를 상단의 슬라이드 형식으로 제공한다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기본값으로 </a:t>
                      </a:r>
                      <a:r>
                        <a:rPr lang="ko-KR" altLang="en-US" sz="1200" dirty="0" err="1" smtClean="0"/>
                        <a:t>첫번째</a:t>
                      </a:r>
                      <a:r>
                        <a:rPr lang="ko-KR" altLang="en-US" sz="1200" dirty="0" smtClean="0"/>
                        <a:t> 카테고리가 선택된다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카테고리를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클릭하면 해당하는 동영상 목록을 기본 </a:t>
                      </a:r>
                      <a:r>
                        <a:rPr lang="en-US" altLang="ko-KR" sz="1200" dirty="0" smtClean="0"/>
                        <a:t>20</a:t>
                      </a:r>
                      <a:r>
                        <a:rPr lang="ko-KR" altLang="en-US" sz="1200" dirty="0" smtClean="0"/>
                        <a:t>개 제공한다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스크롤 바를 내려서 </a:t>
                      </a:r>
                      <a:r>
                        <a:rPr lang="en-US" altLang="ko-KR" sz="1200" dirty="0" smtClean="0"/>
                        <a:t>20</a:t>
                      </a:r>
                      <a:r>
                        <a:rPr lang="ko-KR" altLang="en-US" sz="1200" dirty="0" smtClean="0"/>
                        <a:t>개째가 되면 서버에서 추가로 </a:t>
                      </a:r>
                      <a:r>
                        <a:rPr lang="en-US" altLang="ko-KR" sz="1200" dirty="0" smtClean="0"/>
                        <a:t>20</a:t>
                      </a:r>
                      <a:r>
                        <a:rPr lang="ko-KR" altLang="en-US" sz="1200" dirty="0" smtClean="0"/>
                        <a:t>개까지 제공한다</a:t>
                      </a:r>
                      <a:r>
                        <a:rPr lang="en-US" altLang="ko-KR" sz="1200" dirty="0" smtClean="0"/>
                        <a:t>. (</a:t>
                      </a:r>
                      <a:r>
                        <a:rPr lang="ko-KR" altLang="en-US" sz="1200" dirty="0" smtClean="0"/>
                        <a:t>서버에서 처리</a:t>
                      </a:r>
                      <a:r>
                        <a:rPr lang="en-US" altLang="ko-KR" sz="1200" dirty="0" smtClean="0"/>
                        <a:t>) </a:t>
                      </a:r>
                      <a:r>
                        <a:rPr lang="ko-KR" altLang="en-US" sz="1200" dirty="0" smtClean="0"/>
                        <a:t>해당 동영상이 존재하지 않는 경우 </a:t>
                      </a:r>
                      <a:r>
                        <a:rPr lang="en-US" altLang="ko-KR" sz="1200" dirty="0" smtClean="0"/>
                        <a:t>“</a:t>
                      </a:r>
                      <a:r>
                        <a:rPr lang="ko-KR" altLang="en-US" sz="1200" dirty="0" smtClean="0"/>
                        <a:t>해당 동영상이 존재하지 않습니다</a:t>
                      </a:r>
                      <a:r>
                        <a:rPr lang="en-US" altLang="ko-KR" sz="1200" dirty="0" smtClean="0"/>
                        <a:t>”</a:t>
                      </a:r>
                      <a:r>
                        <a:rPr lang="ko-KR" altLang="en-US" sz="1200" dirty="0" smtClean="0"/>
                        <a:t>의 메시지를 제공한다</a:t>
                      </a:r>
                      <a:r>
                        <a:rPr lang="en-US" altLang="ko-KR" sz="1200" dirty="0" smtClean="0"/>
                        <a:t>. (</a:t>
                      </a:r>
                      <a:r>
                        <a:rPr lang="ko-KR" altLang="en-US" sz="1200" dirty="0" smtClean="0"/>
                        <a:t>클라이언트에서 처리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 비회원일 경우 </a:t>
                      </a:r>
                      <a:r>
                        <a:rPr lang="ko-KR" altLang="en-US" sz="1200" dirty="0" err="1" smtClean="0"/>
                        <a:t>알람창이</a:t>
                      </a:r>
                      <a:r>
                        <a:rPr lang="ko-KR" altLang="en-US" sz="1200" dirty="0" smtClean="0"/>
                        <a:t> 제공된다</a:t>
                      </a:r>
                      <a:r>
                        <a:rPr lang="en-US" altLang="ko-KR" sz="1200" dirty="0" smtClean="0"/>
                        <a:t>.(</a:t>
                      </a:r>
                      <a:r>
                        <a:rPr lang="ko-KR" altLang="en-US" sz="1200" dirty="0" smtClean="0"/>
                        <a:t>클라이언트에서 처리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33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동영상 게시물이다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동영상</a:t>
                      </a:r>
                      <a:r>
                        <a:rPr lang="ko-KR" altLang="en-US" sz="1200" baseline="0" dirty="0" smtClean="0"/>
                        <a:t> 이미지와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포크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좋아요 버튼을 제공한다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동영상 이미지를 클릭하면 동영상 상세보기 화면이 제공된다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38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레시피에</a:t>
                      </a:r>
                      <a:r>
                        <a:rPr lang="ko-KR" altLang="en-US" sz="1200" dirty="0" smtClean="0"/>
                        <a:t> 대한 점수를 배길 수 있는 포크 버튼이다</a:t>
                      </a:r>
                      <a:r>
                        <a:rPr lang="en-US" altLang="ko-KR" sz="1200" dirty="0" smtClean="0"/>
                        <a:t>. 0~5</a:t>
                      </a:r>
                      <a:r>
                        <a:rPr lang="ko-KR" altLang="en-US" sz="1200" dirty="0" smtClean="0"/>
                        <a:t>점까지 매길 수 있으며</a:t>
                      </a:r>
                      <a:r>
                        <a:rPr lang="ko-KR" altLang="en-US" sz="1200" baseline="0" dirty="0" smtClean="0"/>
                        <a:t> 점수를 매기지 않아도 무관하다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점수를 매기면 색이 채워지고 매기지 않으면 흰색이다</a:t>
                      </a:r>
                      <a:r>
                        <a:rPr lang="en-US" altLang="ko-KR" sz="1200" baseline="0" dirty="0" smtClean="0"/>
                        <a:t>.</a:t>
                      </a:r>
                      <a:r>
                        <a:rPr lang="en-US" altLang="ko-KR" sz="1200" dirty="0" smtClean="0"/>
                        <a:t> (</a:t>
                      </a:r>
                      <a:r>
                        <a:rPr lang="ko-KR" altLang="en-US" sz="1200" dirty="0" smtClean="0"/>
                        <a:t>클라이언트에서 처리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38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좋아요 버튼이다</a:t>
                      </a:r>
                      <a:r>
                        <a:rPr lang="en-US" altLang="ko-KR" sz="1200" dirty="0" smtClean="0"/>
                        <a:t>.</a:t>
                      </a:r>
                      <a:r>
                        <a:rPr lang="ko-KR" altLang="en-US" sz="1200" baseline="0" dirty="0" smtClean="0"/>
                        <a:t> 하트 </a:t>
                      </a:r>
                      <a:r>
                        <a:rPr lang="ko-KR" altLang="en-US" sz="1200" baseline="0" dirty="0" err="1" smtClean="0"/>
                        <a:t>이모티콘이</a:t>
                      </a:r>
                      <a:r>
                        <a:rPr lang="ko-KR" altLang="en-US" sz="1200" baseline="0" dirty="0" smtClean="0"/>
                        <a:t> 흰색이면 클릭하면</a:t>
                      </a:r>
                      <a:r>
                        <a:rPr lang="ko-KR" altLang="en-US" sz="1200" dirty="0" smtClean="0"/>
                        <a:t> 활성화</a:t>
                      </a:r>
                      <a:r>
                        <a:rPr lang="ko-KR" altLang="en-US" sz="1200" baseline="0" dirty="0" smtClean="0"/>
                        <a:t> 되고 빨간색으로 바뀐다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하트 </a:t>
                      </a:r>
                      <a:r>
                        <a:rPr lang="ko-KR" altLang="en-US" sz="1200" baseline="0" dirty="0" err="1" smtClean="0"/>
                        <a:t>이모티콘이</a:t>
                      </a:r>
                      <a:r>
                        <a:rPr lang="ko-KR" altLang="en-US" sz="1200" baseline="0" dirty="0" smtClean="0"/>
                        <a:t> 빨간색이면 클릭하면 비활성화 되고 흰색으로 바뀐다</a:t>
                      </a:r>
                      <a:r>
                        <a:rPr lang="en-US" altLang="ko-KR" sz="1200" baseline="0" dirty="0" smtClean="0"/>
                        <a:t>.</a:t>
                      </a:r>
                      <a:r>
                        <a:rPr lang="en-US" altLang="ko-KR" sz="1200" dirty="0" smtClean="0"/>
                        <a:t> (</a:t>
                      </a:r>
                      <a:r>
                        <a:rPr lang="ko-KR" altLang="en-US" sz="1200" dirty="0" smtClean="0"/>
                        <a:t>클라이언트에서 처리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60" r="66017" b="17240"/>
          <a:stretch/>
        </p:blipFill>
        <p:spPr>
          <a:xfrm>
            <a:off x="779269" y="704623"/>
            <a:ext cx="3056274" cy="609435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53021" y="1960038"/>
            <a:ext cx="336587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921314" y="2468155"/>
            <a:ext cx="336587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45536" y="3824143"/>
            <a:ext cx="336587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663952" y="-416654"/>
            <a:ext cx="331483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205544" y="-425664"/>
            <a:ext cx="336587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117257" y="-435337"/>
            <a:ext cx="336587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53207" y="3580224"/>
            <a:ext cx="336587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155879" y="-492749"/>
            <a:ext cx="336587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630129" y="-504113"/>
            <a:ext cx="336587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60" r="8119" b="13460"/>
          <a:stretch/>
        </p:blipFill>
        <p:spPr>
          <a:xfrm>
            <a:off x="4548446" y="704623"/>
            <a:ext cx="3004866" cy="6110846"/>
          </a:xfrm>
          <a:prstGeom prst="rect">
            <a:avLst/>
          </a:prstGeom>
        </p:spPr>
      </p:pic>
      <p:cxnSp>
        <p:nvCxnSpPr>
          <p:cNvPr id="27" name="직선 연결선 26"/>
          <p:cNvCxnSpPr>
            <a:endCxn id="2" idx="3"/>
          </p:cNvCxnSpPr>
          <p:nvPr/>
        </p:nvCxnSpPr>
        <p:spPr>
          <a:xfrm flipH="1" flipV="1">
            <a:off x="1089607" y="2110404"/>
            <a:ext cx="3458837" cy="454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2812435" y="3404757"/>
            <a:ext cx="1169335" cy="5158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770" y="3258373"/>
            <a:ext cx="349925" cy="3499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760" y="716373"/>
            <a:ext cx="1378448" cy="771931"/>
          </a:xfrm>
          <a:prstGeom prst="rect">
            <a:avLst/>
          </a:prstGeom>
        </p:spPr>
      </p:pic>
      <p:cxnSp>
        <p:nvCxnSpPr>
          <p:cNvPr id="24" name="직선 연결선 23"/>
          <p:cNvCxnSpPr>
            <a:stCxn id="3" idx="2"/>
            <a:endCxn id="2" idx="3"/>
          </p:cNvCxnSpPr>
          <p:nvPr/>
        </p:nvCxnSpPr>
        <p:spPr>
          <a:xfrm flipH="1">
            <a:off x="1089607" y="1488304"/>
            <a:ext cx="1965377" cy="622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0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370</Words>
  <Application>Microsoft Office PowerPoint</Application>
  <PresentationFormat>와이드스크린</PresentationFormat>
  <Paragraphs>56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Huni</dc:creator>
  <cp:lastModifiedBy>Huni</cp:lastModifiedBy>
  <cp:revision>3</cp:revision>
  <dcterms:created xsi:type="dcterms:W3CDTF">2015-07-23T14:32:52Z</dcterms:created>
  <dcterms:modified xsi:type="dcterms:W3CDTF">2015-07-23T14:35:07Z</dcterms:modified>
</cp:coreProperties>
</file>