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54" d="100"/>
          <a:sy n="54" d="100"/>
        </p:scale>
        <p:origin x="90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C82E7-128D-43F5-836E-C79017131AA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4C65E-CC67-4BFF-92DA-8E7EF2E06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307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4975" y="1249363"/>
            <a:ext cx="5994400" cy="33734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578B-A742-4ED9-B7BD-0920CD94017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949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4975" y="1249363"/>
            <a:ext cx="5994400" cy="33734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578B-A742-4ED9-B7BD-0920CD94017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49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50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52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54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78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7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88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1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35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99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78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5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23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71288" y="1771924"/>
            <a:ext cx="6858000" cy="1241822"/>
          </a:xfrm>
        </p:spPr>
        <p:txBody>
          <a:bodyPr>
            <a:normAutofit lnSpcReduction="10000"/>
          </a:bodyPr>
          <a:lstStyle/>
          <a:p>
            <a:r>
              <a:rPr lang="en-US" altLang="ko-KR" sz="2700"/>
              <a:t>UC026 </a:t>
            </a:r>
            <a:r>
              <a:rPr lang="ko-KR" altLang="en-US" sz="2700"/>
              <a:t>사용자를 팔로우하다</a:t>
            </a:r>
            <a:r>
              <a:rPr lang="en-US" altLang="ko-KR" sz="2700"/>
              <a:t>.</a:t>
            </a:r>
          </a:p>
          <a:p>
            <a:endParaRPr lang="en-US" altLang="ko-KR"/>
          </a:p>
          <a:p>
            <a:pPr algn="r"/>
            <a:r>
              <a:rPr lang="ko-KR" altLang="en-US" sz="2100"/>
              <a:t>김정윤</a:t>
            </a:r>
            <a:endParaRPr lang="ko-KR" altLang="en-US" sz="2100"/>
          </a:p>
        </p:txBody>
      </p:sp>
    </p:spTree>
    <p:extLst>
      <p:ext uri="{BB962C8B-B14F-4D97-AF65-F5344CB8AC3E}">
        <p14:creationId xmlns:p14="http://schemas.microsoft.com/office/powerpoint/2010/main" val="297899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13" y="982099"/>
            <a:ext cx="6829717" cy="472514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09600" y="11743"/>
            <a:ext cx="10979158" cy="6846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609601" y="7625"/>
            <a:ext cx="1697807" cy="33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화면제목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09599" y="334262"/>
            <a:ext cx="1697807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307407" y="12136"/>
            <a:ext cx="9281352" cy="324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SNS</a:t>
            </a:r>
            <a:r>
              <a:rPr lang="ko-KR" altLang="en-US" sz="1400" dirty="0">
                <a:solidFill>
                  <a:schemeClr val="tx1"/>
                </a:solidFill>
              </a:rPr>
              <a:t>의 친구 목록 화면이다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07406" y="338395"/>
            <a:ext cx="9281353" cy="325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프로필에서 더 보기 버튼을 클릭하고 친구 목록 버튼을 선택한 화면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7834940" y="662615"/>
          <a:ext cx="3764566" cy="6195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4685"/>
                <a:gridCol w="3199880"/>
              </a:tblGrid>
              <a:tr h="52171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김정윤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1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친구 목록 화면이다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선택한 </a:t>
                      </a:r>
                      <a:r>
                        <a:rPr lang="en-US" altLang="ko-KR" sz="1200" dirty="0" smtClean="0"/>
                        <a:t>SNS</a:t>
                      </a:r>
                      <a:r>
                        <a:rPr lang="ko-KR" altLang="en-US" sz="1200" dirty="0" smtClean="0"/>
                        <a:t>계정과 연동된 회원의 목록을 기본값 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err="1" smtClean="0"/>
                        <a:t>개제공한다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해당 회원의 프로필 사진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팔로우</a:t>
                      </a:r>
                      <a:r>
                        <a:rPr lang="ko-KR" altLang="en-US" sz="1200" dirty="0" smtClean="0"/>
                        <a:t> 버튼을 제공한다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스크롤 바를 내려서 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번째 회원에 닿으면 서버는 목록 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개를 추가로 제공한다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서버에서 처리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 비회원일 경우 </a:t>
                      </a:r>
                      <a:r>
                        <a:rPr lang="ko-KR" altLang="en-US" sz="1200" dirty="0" err="1" smtClean="0"/>
                        <a:t>알람창이</a:t>
                      </a:r>
                      <a:r>
                        <a:rPr lang="ko-KR" altLang="en-US" sz="1200" dirty="0" smtClean="0"/>
                        <a:t> 제공된다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클라이언트에서 처리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50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만약 연동된 </a:t>
                      </a:r>
                      <a:r>
                        <a:rPr lang="en-US" altLang="ko-KR" sz="1200" dirty="0" smtClean="0"/>
                        <a:t>SNS</a:t>
                      </a:r>
                      <a:r>
                        <a:rPr lang="ko-KR" altLang="en-US" sz="1200" dirty="0" smtClean="0"/>
                        <a:t>가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개이면 선택 카테고리를 제공한다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만약 연동된 </a:t>
                      </a:r>
                      <a:r>
                        <a:rPr lang="en-US" altLang="ko-KR" sz="1200" dirty="0" smtClean="0"/>
                        <a:t>SNS</a:t>
                      </a:r>
                      <a:r>
                        <a:rPr lang="ko-KR" altLang="en-US" sz="1200" dirty="0" smtClean="0"/>
                        <a:t>가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개이면 연동된 </a:t>
                      </a:r>
                      <a:r>
                        <a:rPr lang="en-US" altLang="ko-KR" sz="1200" dirty="0" smtClean="0"/>
                        <a:t>SNS</a:t>
                      </a:r>
                      <a:r>
                        <a:rPr lang="ko-KR" altLang="en-US" sz="1200" dirty="0" smtClean="0"/>
                        <a:t>의 이름의 카테고리를 제공한다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만약 연동된 </a:t>
                      </a:r>
                      <a:r>
                        <a:rPr lang="en-US" altLang="ko-KR" sz="1200" dirty="0" smtClean="0"/>
                        <a:t>SNS</a:t>
                      </a:r>
                      <a:r>
                        <a:rPr lang="ko-KR" altLang="en-US" sz="1200" dirty="0" smtClean="0"/>
                        <a:t>가 없으면 </a:t>
                      </a:r>
                      <a:r>
                        <a:rPr lang="ko-KR" altLang="en-US" sz="1200" dirty="0" err="1" smtClean="0"/>
                        <a:t>알림창을</a:t>
                      </a:r>
                      <a:r>
                        <a:rPr lang="ko-KR" altLang="en-US" sz="1200" dirty="0" smtClean="0"/>
                        <a:t> 제공한다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서버에서 처리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6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회원의 프로필 사진이다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클릭하면 해당 회원의 프로필 화면이 제공된다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서버에서 처리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3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회원의 이름이다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클릭하면 해당 회원의 프로필 화면이 제공된다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서버에서 처리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50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회원의 </a:t>
                      </a:r>
                      <a:r>
                        <a:rPr lang="ko-KR" altLang="en-US" sz="1200" dirty="0" err="1" smtClean="0"/>
                        <a:t>팔로우하기</a:t>
                      </a:r>
                      <a:r>
                        <a:rPr lang="ko-KR" altLang="en-US" sz="1200" dirty="0" smtClean="0"/>
                        <a:t> 버튼이다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err="1" smtClean="0"/>
                        <a:t>팔로우가</a:t>
                      </a:r>
                      <a:r>
                        <a:rPr lang="ko-KR" altLang="en-US" sz="1200" dirty="0" smtClean="0"/>
                        <a:t> 비활성인 경우 클릭하면 </a:t>
                      </a:r>
                      <a:r>
                        <a:rPr lang="ko-KR" altLang="en-US" sz="1200" dirty="0" err="1" smtClean="0"/>
                        <a:t>팔로우가</a:t>
                      </a:r>
                      <a:r>
                        <a:rPr lang="ko-KR" altLang="en-US" sz="1200" dirty="0" smtClean="0"/>
                        <a:t> 활성화 되고 색이 초록색으로 바뀐다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활성인 경우 클릭하면 </a:t>
                      </a:r>
                      <a:r>
                        <a:rPr lang="ko-KR" altLang="en-US" sz="1200" dirty="0" err="1" smtClean="0"/>
                        <a:t>팔로우가</a:t>
                      </a:r>
                      <a:r>
                        <a:rPr lang="ko-KR" altLang="en-US" sz="1200" dirty="0" smtClean="0"/>
                        <a:t> 비활성화 되고 원래의 색으로 바뀐다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서버에서 처리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3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17769" y="1614399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32439" y="2666894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775521" y="2663353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417303" y="2663352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917534" y="-607197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388720" y="-607197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318314" y="-611934"/>
            <a:ext cx="331483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859906" y="-620943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771619" y="-630617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80388" y="2177623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14" idx="1"/>
          </p:cNvCxnSpPr>
          <p:nvPr/>
        </p:nvCxnSpPr>
        <p:spPr>
          <a:xfrm flipH="1" flipV="1">
            <a:off x="2076601" y="2421704"/>
            <a:ext cx="3752918" cy="2610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520" y="4583688"/>
            <a:ext cx="1970645" cy="8972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" t="50762" r="82050" b="42938"/>
          <a:stretch/>
        </p:blipFill>
        <p:spPr>
          <a:xfrm>
            <a:off x="5645987" y="2478355"/>
            <a:ext cx="1555373" cy="43204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19" b="35038"/>
          <a:stretch/>
        </p:blipFill>
        <p:spPr>
          <a:xfrm>
            <a:off x="5723217" y="3344672"/>
            <a:ext cx="1493014" cy="512586"/>
          </a:xfrm>
          <a:prstGeom prst="rect">
            <a:avLst/>
          </a:prstGeom>
        </p:spPr>
      </p:pic>
      <p:cxnSp>
        <p:nvCxnSpPr>
          <p:cNvPr id="26" name="직선 연결선 25"/>
          <p:cNvCxnSpPr>
            <a:stCxn id="3" idx="1"/>
          </p:cNvCxnSpPr>
          <p:nvPr/>
        </p:nvCxnSpPr>
        <p:spPr>
          <a:xfrm flipH="1" flipV="1">
            <a:off x="2186120" y="2391919"/>
            <a:ext cx="3459868" cy="3024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3" idx="1"/>
          </p:cNvCxnSpPr>
          <p:nvPr/>
        </p:nvCxnSpPr>
        <p:spPr>
          <a:xfrm flipH="1" flipV="1">
            <a:off x="2161931" y="2428543"/>
            <a:ext cx="3561287" cy="11724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9" idx="0"/>
            <a:endCxn id="2" idx="3"/>
          </p:cNvCxnSpPr>
          <p:nvPr/>
        </p:nvCxnSpPr>
        <p:spPr>
          <a:xfrm flipH="1" flipV="1">
            <a:off x="1054355" y="1764766"/>
            <a:ext cx="1847126" cy="2909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62" b="59215"/>
          <a:stretch/>
        </p:blipFill>
        <p:spPr>
          <a:xfrm>
            <a:off x="1963701" y="4674207"/>
            <a:ext cx="1875560" cy="21393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068" y="749984"/>
            <a:ext cx="1948104" cy="1090938"/>
          </a:xfrm>
          <a:prstGeom prst="rect">
            <a:avLst/>
          </a:prstGeom>
        </p:spPr>
      </p:pic>
      <p:cxnSp>
        <p:nvCxnSpPr>
          <p:cNvPr id="30" name="직선 연결선 29"/>
          <p:cNvCxnSpPr>
            <a:stCxn id="5" idx="1"/>
            <a:endCxn id="2" idx="3"/>
          </p:cNvCxnSpPr>
          <p:nvPr/>
        </p:nvCxnSpPr>
        <p:spPr>
          <a:xfrm flipH="1">
            <a:off x="1054356" y="1295453"/>
            <a:ext cx="2183713" cy="469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18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0" r="58538" b="13460"/>
          <a:stretch/>
        </p:blipFill>
        <p:spPr>
          <a:xfrm>
            <a:off x="1769199" y="675861"/>
            <a:ext cx="2969291" cy="613015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03242" y="334263"/>
            <a:ext cx="10979158" cy="6523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609601" y="7625"/>
            <a:ext cx="1697807" cy="33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화면제목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09599" y="334262"/>
            <a:ext cx="1697807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307408" y="12136"/>
            <a:ext cx="9274993" cy="324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SNS</a:t>
            </a:r>
            <a:r>
              <a:rPr lang="ko-KR" altLang="en-US" sz="1400" dirty="0">
                <a:solidFill>
                  <a:schemeClr val="tx1"/>
                </a:solidFill>
              </a:rPr>
              <a:t>계정의 친구 목록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07407" y="338395"/>
            <a:ext cx="9274994" cy="325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프로필 화면에서 </a:t>
            </a:r>
            <a:r>
              <a:rPr lang="ko-KR" altLang="en-US" sz="1400" dirty="0" err="1">
                <a:solidFill>
                  <a:schemeClr val="tx1"/>
                </a:solidFill>
              </a:rPr>
              <a:t>더보기를</a:t>
            </a:r>
            <a:r>
              <a:rPr lang="ko-KR" altLang="en-US" sz="1400" dirty="0">
                <a:solidFill>
                  <a:schemeClr val="tx1"/>
                </a:solidFill>
              </a:rPr>
              <a:t> 클릭한 후 친구 목록 버튼을 선택한 경우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7834941" y="662619"/>
          <a:ext cx="3756604" cy="63932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491"/>
                <a:gridCol w="3193112"/>
              </a:tblGrid>
              <a:tr h="3657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김정윤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친구 목록 화면이다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선택한 </a:t>
                      </a:r>
                      <a:r>
                        <a:rPr lang="en-US" altLang="ko-KR" sz="1200" dirty="0" smtClean="0"/>
                        <a:t>SNS</a:t>
                      </a:r>
                      <a:r>
                        <a:rPr lang="ko-KR" altLang="en-US" sz="1200" dirty="0" smtClean="0"/>
                        <a:t>계정과 연동된 회원의 목록을 기본값 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err="1" smtClean="0"/>
                        <a:t>개제공한다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해당 회원의 프로필 사진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팔로우</a:t>
                      </a:r>
                      <a:r>
                        <a:rPr lang="ko-KR" altLang="en-US" sz="1200" dirty="0" smtClean="0"/>
                        <a:t> 버튼을 제공한다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dirty="0" smtClean="0"/>
                        <a:t>스크롤 바를 내려서 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번째 회원에 닿으면 서버는 목록 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개를 추가로 제공한다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dirty="0" smtClean="0"/>
                        <a:t> 비회원일 경우 </a:t>
                      </a:r>
                      <a:r>
                        <a:rPr lang="ko-KR" altLang="en-US" sz="1200" dirty="0" err="1" smtClean="0"/>
                        <a:t>알람창이</a:t>
                      </a:r>
                      <a:r>
                        <a:rPr lang="ko-KR" altLang="en-US" sz="1200" dirty="0" smtClean="0"/>
                        <a:t> 제공된다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클라이언트에서 처리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만약 연동된 </a:t>
                      </a:r>
                      <a:r>
                        <a:rPr lang="en-US" altLang="ko-KR" sz="1200" dirty="0" smtClean="0"/>
                        <a:t>SNS</a:t>
                      </a:r>
                      <a:r>
                        <a:rPr lang="ko-KR" altLang="en-US" sz="1200" dirty="0" smtClean="0"/>
                        <a:t>가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개이면 선택 카테고리를 제공한다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만약 연동된 </a:t>
                      </a:r>
                      <a:r>
                        <a:rPr lang="en-US" altLang="ko-KR" sz="1200" dirty="0" smtClean="0"/>
                        <a:t>SNS</a:t>
                      </a:r>
                      <a:r>
                        <a:rPr lang="ko-KR" altLang="en-US" sz="1200" dirty="0" smtClean="0"/>
                        <a:t>가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개이면 연동된 </a:t>
                      </a:r>
                      <a:r>
                        <a:rPr lang="en-US" altLang="ko-KR" sz="1200" dirty="0" smtClean="0"/>
                        <a:t>SNS</a:t>
                      </a:r>
                      <a:r>
                        <a:rPr lang="ko-KR" altLang="en-US" sz="1200" dirty="0" smtClean="0"/>
                        <a:t>의 이름의 카테고리를 제공한다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만약 연동된 </a:t>
                      </a:r>
                      <a:r>
                        <a:rPr lang="en-US" altLang="ko-KR" sz="1200" dirty="0" smtClean="0"/>
                        <a:t>SNS</a:t>
                      </a:r>
                      <a:r>
                        <a:rPr lang="ko-KR" altLang="en-US" sz="1200" dirty="0" smtClean="0"/>
                        <a:t>가 없으면 </a:t>
                      </a:r>
                      <a:r>
                        <a:rPr lang="ko-KR" altLang="en-US" sz="1200" dirty="0" err="1" smtClean="0"/>
                        <a:t>알림창을</a:t>
                      </a:r>
                      <a:r>
                        <a:rPr lang="ko-KR" altLang="en-US" sz="1200" dirty="0" smtClean="0"/>
                        <a:t>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회원의 프로필 사진이다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클릭하면 해당 회원의 프로필 화면이 제공된다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회원의 이름이다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클릭하면 해당 회원의 프로필 화면이 제공된다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회원의 </a:t>
                      </a:r>
                      <a:r>
                        <a:rPr lang="ko-KR" altLang="en-US" sz="1200" dirty="0" err="1" smtClean="0"/>
                        <a:t>팔로우하기</a:t>
                      </a:r>
                      <a:r>
                        <a:rPr lang="ko-KR" altLang="en-US" sz="1200" dirty="0" smtClean="0"/>
                        <a:t> 버튼이다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err="1" smtClean="0"/>
                        <a:t>팔로우가</a:t>
                      </a:r>
                      <a:r>
                        <a:rPr lang="ko-KR" altLang="en-US" sz="1200" dirty="0" smtClean="0"/>
                        <a:t> 비활성인 경우 클릭하면 </a:t>
                      </a:r>
                      <a:r>
                        <a:rPr lang="ko-KR" altLang="en-US" sz="1200" dirty="0" err="1" smtClean="0"/>
                        <a:t>팔로우가</a:t>
                      </a:r>
                      <a:r>
                        <a:rPr lang="ko-KR" altLang="en-US" sz="1200" dirty="0" smtClean="0"/>
                        <a:t> 활성화 되고 색이 초록색으로 바뀐다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활성인 경우 클릭하면 </a:t>
                      </a:r>
                      <a:r>
                        <a:rPr lang="ko-KR" altLang="en-US" sz="1200" dirty="0" err="1" smtClean="0"/>
                        <a:t>팔로우가</a:t>
                      </a:r>
                      <a:r>
                        <a:rPr lang="ko-KR" altLang="en-US" sz="1200" dirty="0" smtClean="0"/>
                        <a:t> 비활성화 되고 원래의 색으로 바뀐다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3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8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035153" y="650114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700855" y="1981725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809614" y="2426446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086998" y="2452114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64383" y="2452116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404723" y="-536829"/>
            <a:ext cx="328404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858028" y="-555512"/>
            <a:ext cx="333460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1" r="49583" b="52969"/>
          <a:stretch/>
        </p:blipFill>
        <p:spPr>
          <a:xfrm>
            <a:off x="4817327" y="695872"/>
            <a:ext cx="2081402" cy="2419469"/>
          </a:xfrm>
          <a:prstGeom prst="rect">
            <a:avLst/>
          </a:prstGeom>
        </p:spPr>
      </p:pic>
      <p:cxnSp>
        <p:nvCxnSpPr>
          <p:cNvPr id="24" name="직선 연결선 23"/>
          <p:cNvCxnSpPr>
            <a:stCxn id="14" idx="1"/>
            <a:endCxn id="45" idx="3"/>
          </p:cNvCxnSpPr>
          <p:nvPr/>
        </p:nvCxnSpPr>
        <p:spPr>
          <a:xfrm flipH="1">
            <a:off x="4037441" y="1905606"/>
            <a:ext cx="779886" cy="2264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81" b="22281"/>
          <a:stretch/>
        </p:blipFill>
        <p:spPr>
          <a:xfrm>
            <a:off x="4779567" y="3236458"/>
            <a:ext cx="2271518" cy="3544904"/>
          </a:xfrm>
          <a:prstGeom prst="rect">
            <a:avLst/>
          </a:prstGeom>
        </p:spPr>
      </p:pic>
      <p:cxnSp>
        <p:nvCxnSpPr>
          <p:cNvPr id="29" name="직선 연결선 28"/>
          <p:cNvCxnSpPr>
            <a:stCxn id="3" idx="0"/>
            <a:endCxn id="2" idx="1"/>
          </p:cNvCxnSpPr>
          <p:nvPr/>
        </p:nvCxnSpPr>
        <p:spPr>
          <a:xfrm flipV="1">
            <a:off x="1250265" y="800480"/>
            <a:ext cx="784888" cy="865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4" idx="0"/>
            <a:endCxn id="45" idx="1"/>
          </p:cNvCxnSpPr>
          <p:nvPr/>
        </p:nvCxnSpPr>
        <p:spPr>
          <a:xfrm flipV="1">
            <a:off x="1342074" y="2132092"/>
            <a:ext cx="2358781" cy="946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50" y="3078308"/>
            <a:ext cx="1339645" cy="60992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20" t="11751" b="52969"/>
          <a:stretch/>
        </p:blipFill>
        <p:spPr>
          <a:xfrm>
            <a:off x="6216826" y="943047"/>
            <a:ext cx="1521482" cy="1798495"/>
          </a:xfrm>
          <a:prstGeom prst="snip2DiagRect">
            <a:avLst>
              <a:gd name="adj1" fmla="val 0"/>
              <a:gd name="adj2" fmla="val 0"/>
            </a:avLst>
          </a:prstGeom>
        </p:spPr>
      </p:pic>
      <p:sp>
        <p:nvSpPr>
          <p:cNvPr id="51" name="직사각형 50"/>
          <p:cNvSpPr/>
          <p:nvPr/>
        </p:nvSpPr>
        <p:spPr>
          <a:xfrm>
            <a:off x="667760" y="2755785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887037"/>
            <a:ext cx="1281329" cy="71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7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347</Words>
  <Application>Microsoft Office PowerPoint</Application>
  <PresentationFormat>와이드스크린</PresentationFormat>
  <Paragraphs>58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Huni</dc:creator>
  <cp:lastModifiedBy>Huni</cp:lastModifiedBy>
  <cp:revision>4</cp:revision>
  <dcterms:created xsi:type="dcterms:W3CDTF">2015-07-23T14:32:52Z</dcterms:created>
  <dcterms:modified xsi:type="dcterms:W3CDTF">2015-07-23T14:35:56Z</dcterms:modified>
</cp:coreProperties>
</file>