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017" y="2102400"/>
            <a:ext cx="64139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 smtClean="0"/>
              <a:t>UC030 </a:t>
            </a:r>
            <a:r>
              <a:rPr lang="ko-KR" altLang="en-US" sz="4000" dirty="0" smtClean="0"/>
              <a:t>장바구니를 조회하다</a:t>
            </a:r>
            <a:endParaRPr lang="en-US" altLang="ko-KR" sz="4000" dirty="0" smtClean="0"/>
          </a:p>
          <a:p>
            <a:pPr algn="r"/>
            <a:r>
              <a:rPr lang="ko-KR" altLang="en-US" sz="4000" dirty="0" err="1" smtClean="0"/>
              <a:t>이치윤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1388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" y="496068"/>
            <a:ext cx="6630959" cy="437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050" dirty="0" smtClean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클릭할시</a:t>
            </a:r>
            <a:r>
              <a:rPr lang="ko-KR" altLang="en-US" sz="1050" dirty="0" smtClean="0">
                <a:solidFill>
                  <a:schemeClr val="tx1"/>
                </a:solidFill>
              </a:rPr>
              <a:t> 출력되는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 버튼을 클릭하면 장바구니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품목별로 항목이 나누어져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품목에 해당하는 사용자가 장바구니에 넣어둔 재료목록이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지도창으로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를 클릭하면 삭제확인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확인을 클릭하면 서버에서 선택한 재료가 삭제되고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에 적용된다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22011" y="68297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9611" y="553244"/>
            <a:ext cx="223224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61503" y="9132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7778" y="11804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3600" y="11197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52120" y="11197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9427"/>
            <a:ext cx="3676083" cy="290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475656" y="38656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</a:t>
            </a:r>
            <a:r>
              <a:rPr lang="ko-KR" altLang="en-US" sz="1050" dirty="0">
                <a:solidFill>
                  <a:schemeClr val="tx1"/>
                </a:solidFill>
              </a:rPr>
              <a:t>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프로필에서 장바구니 버튼을 클릭할 시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 버튼을 클릭하면 장바구니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품목별로 항목이 나누어져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품목에 해당하는 사용자가 장바구니에 넣어둔 재료목록이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지도창으로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를 클릭하면 삭제확인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확인을 클릭하면 서버에서 선택한 재료가 삭제되고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에 적용된다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42874" y="133394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8672" y="15613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2924" y="153813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3170" y="15339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" y="494129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36495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87" y="2652127"/>
            <a:ext cx="1581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63888" y="338599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147</Words>
  <Application>Microsoft Office PowerPoint</Application>
  <PresentationFormat>화면 슬라이드 쇼(16:10)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1</cp:revision>
  <dcterms:created xsi:type="dcterms:W3CDTF">2015-07-23T14:30:34Z</dcterms:created>
  <dcterms:modified xsi:type="dcterms:W3CDTF">2015-07-23T14:31:36Z</dcterms:modified>
</cp:coreProperties>
</file>