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43CBF-15FC-45CA-9968-3958DD21BF3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87E9C-14A6-4319-AFA1-9BA78AE8E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1FFC0-5BD4-4EAF-AD6D-D2370F5B2CF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7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37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4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5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75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1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9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2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7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8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4FADE-8A74-4236-9BD5-90B7129F6A68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684A5-3B1B-4843-A5F4-F1A6D3E62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1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2024" y="2042242"/>
            <a:ext cx="80682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 smtClean="0"/>
              <a:t>UC031 </a:t>
            </a:r>
            <a:r>
              <a:rPr lang="ko-KR" altLang="en-US" sz="4000" dirty="0" smtClean="0"/>
              <a:t>장바구니에 재료를 추가하다</a:t>
            </a:r>
            <a:endParaRPr lang="en-US" altLang="ko-KR" sz="4000" dirty="0" smtClean="0"/>
          </a:p>
          <a:p>
            <a:pPr algn="r"/>
            <a:r>
              <a:rPr lang="ko-KR" altLang="en-US" sz="4000" dirty="0" err="1" smtClean="0"/>
              <a:t>이치윤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7024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" y="515148"/>
            <a:ext cx="6298624" cy="51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사용자 정의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레시피를</a:t>
            </a:r>
            <a:r>
              <a:rPr lang="ko-KR" altLang="en-US" sz="1050" dirty="0" smtClean="0">
                <a:solidFill>
                  <a:schemeClr val="tx1"/>
                </a:solidFill>
              </a:rPr>
              <a:t> 클릭했을 때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팝업되는</a:t>
            </a:r>
            <a:r>
              <a:rPr lang="ko-KR" altLang="en-US" sz="1050" dirty="0" smtClean="0">
                <a:solidFill>
                  <a:schemeClr val="tx1"/>
                </a:solidFill>
              </a:rPr>
              <a:t> 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478795"/>
          <a:ext cx="2402886" cy="46109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완성사진이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작성자의 프로필 사진이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레시피</a:t>
                      </a:r>
                      <a:r>
                        <a:rPr lang="ko-KR" altLang="en-US" sz="800" dirty="0" smtClean="0"/>
                        <a:t> 명이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수정 버튼을 클릭하면 </a:t>
                      </a:r>
                      <a:r>
                        <a:rPr lang="ko-KR" altLang="en-US" sz="800" dirty="0" err="1" smtClean="0"/>
                        <a:t>레시피</a:t>
                      </a:r>
                      <a:r>
                        <a:rPr lang="ko-KR" altLang="en-US" sz="800" dirty="0" smtClean="0"/>
                        <a:t> 수정 </a:t>
                      </a:r>
                      <a:r>
                        <a:rPr lang="en-US" altLang="ko-KR" sz="800" dirty="0" smtClean="0"/>
                        <a:t>UI</a:t>
                      </a:r>
                      <a:r>
                        <a:rPr lang="ko-KR" altLang="en-US" sz="800" dirty="0" smtClean="0"/>
                        <a:t>로 이동한다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회원이 작성한 </a:t>
                      </a:r>
                      <a:r>
                        <a:rPr lang="ko-KR" altLang="en-US" sz="800" dirty="0" err="1" smtClean="0"/>
                        <a:t>레시피의</a:t>
                      </a:r>
                      <a:r>
                        <a:rPr lang="ko-KR" altLang="en-US" sz="800" dirty="0" smtClean="0"/>
                        <a:t> 경우 수정 버튼이 활성화 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삭제 버튼을 클릭하면 </a:t>
                      </a:r>
                      <a:r>
                        <a:rPr lang="ko-KR" altLang="en-US" sz="800" dirty="0" err="1" smtClean="0"/>
                        <a:t>레시피가</a:t>
                      </a:r>
                      <a:r>
                        <a:rPr lang="ko-KR" altLang="en-US" sz="800" dirty="0" smtClean="0"/>
                        <a:t> 삭제된다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공유버튼을 클릭하면 </a:t>
                      </a:r>
                      <a:r>
                        <a:rPr lang="ko-KR" altLang="en-US" sz="800" baseline="0" dirty="0" smtClean="0"/>
                        <a:t> 공유 </a:t>
                      </a:r>
                      <a:r>
                        <a:rPr lang="ko-KR" altLang="en-US" sz="800" baseline="0" dirty="0" err="1" smtClean="0"/>
                        <a:t>공수유단</a:t>
                      </a:r>
                      <a:r>
                        <a:rPr lang="ko-KR" altLang="en-US" sz="800" baseline="0" dirty="0" smtClean="0"/>
                        <a:t> 선택 </a:t>
                      </a:r>
                      <a:r>
                        <a:rPr lang="ko-KR" altLang="en-US" sz="800" baseline="0" dirty="0" err="1" smtClean="0"/>
                        <a:t>팝업창이</a:t>
                      </a:r>
                      <a:r>
                        <a:rPr lang="ko-KR" altLang="en-US" sz="800" baseline="0" dirty="0" smtClean="0"/>
                        <a:t>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좋아요</a:t>
                      </a:r>
                      <a:r>
                        <a:rPr lang="ko-KR" altLang="en-US" sz="800" baseline="0" dirty="0" smtClean="0"/>
                        <a:t> 버튼을 클릭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하트색이</a:t>
                      </a:r>
                      <a:r>
                        <a:rPr lang="ko-KR" altLang="en-US" sz="800" baseline="0" dirty="0" smtClean="0"/>
                        <a:t> 변경된다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스크랩버튼을 클릭하면 스크랩버튼 색이 변경된다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연관레시피</a:t>
                      </a:r>
                      <a:r>
                        <a:rPr lang="ko-KR" altLang="en-US" sz="800" dirty="0" smtClean="0"/>
                        <a:t> 버튼을 클릭하면 연관 </a:t>
                      </a:r>
                      <a:r>
                        <a:rPr lang="ko-KR" altLang="en-US" sz="800" dirty="0" err="1" smtClean="0"/>
                        <a:t>레시피</a:t>
                      </a:r>
                      <a:r>
                        <a:rPr lang="ko-KR" altLang="en-US" sz="800" dirty="0" smtClean="0"/>
                        <a:t> 목록이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사용자가 작성한 한마디가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재료를 </a:t>
                      </a:r>
                      <a:r>
                        <a:rPr lang="ko-KR" altLang="en-US" sz="800" dirty="0" err="1" smtClean="0"/>
                        <a:t>선택할수</a:t>
                      </a:r>
                      <a:r>
                        <a:rPr lang="ko-KR" altLang="en-US" sz="800" dirty="0" smtClean="0"/>
                        <a:t> 있는 체크박스가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재료와 수량이 출력된다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장바구니에 추가 버튼을 클릭하면 선택한 재료들이 장바구니에 추가된다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915816" y="184938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9259" y="253243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55776" y="270757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78275" y="260920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16016" y="260920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19579" y="263080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92079" y="263080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9260" y="3433564"/>
            <a:ext cx="266316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10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07904" y="260920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39952" y="260920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6667" y="4101825"/>
            <a:ext cx="266316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11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10924" y="4079648"/>
            <a:ext cx="266316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12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0392" y="4976390"/>
            <a:ext cx="266316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13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811" y="3933548"/>
            <a:ext cx="1280455" cy="125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60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pic>
        <p:nvPicPr>
          <p:cNvPr id="1332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155" y="640605"/>
            <a:ext cx="1679513" cy="336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3" y="640605"/>
            <a:ext cx="1677002" cy="336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68" y="-1798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8" y="2480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2" y="-1927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</a:t>
            </a:r>
            <a:r>
              <a:rPr lang="ko-KR" altLang="en-US" sz="1050" dirty="0" smtClean="0">
                <a:solidFill>
                  <a:schemeClr val="tx1"/>
                </a:solidFill>
              </a:rPr>
              <a:t> 조회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0" y="2500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chemeClr val="tx1"/>
                </a:solidFill>
              </a:rPr>
              <a:t>레시피를</a:t>
            </a:r>
            <a:r>
              <a:rPr lang="ko-KR" altLang="en-US" sz="1050" dirty="0" smtClean="0">
                <a:solidFill>
                  <a:schemeClr val="tx1"/>
                </a:solidFill>
              </a:rPr>
              <a:t> 클릭했을 때 출력되는 화면</a:t>
            </a:r>
            <a:endParaRPr lang="en-US" altLang="ko-KR" sz="105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4941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481236"/>
          <a:ext cx="2402886" cy="5537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19639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Description(</a:t>
                      </a:r>
                      <a:r>
                        <a:rPr lang="ko-KR" altLang="en-US" sz="1400" dirty="0" err="1" smtClean="0"/>
                        <a:t>이치윤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 smtClean="0"/>
                        <a:t>레시피를</a:t>
                      </a:r>
                      <a:r>
                        <a:rPr lang="ko-KR" altLang="en-US" sz="700" dirty="0" smtClean="0"/>
                        <a:t> 선택하면 출력되는 초기화면이다</a:t>
                      </a:r>
                      <a:r>
                        <a:rPr lang="en-US" altLang="ko-KR" sz="700" dirty="0" smtClean="0"/>
                        <a:t>.</a:t>
                      </a:r>
                    </a:p>
                    <a:p>
                      <a:r>
                        <a:rPr lang="ko-KR" altLang="en-US" sz="700" dirty="0" smtClean="0"/>
                        <a:t>완성화면과 </a:t>
                      </a:r>
                      <a:r>
                        <a:rPr lang="ko-KR" altLang="en-US" sz="700" dirty="0" err="1" smtClean="0"/>
                        <a:t>레시피명</a:t>
                      </a:r>
                      <a:r>
                        <a:rPr lang="ko-KR" altLang="en-US" sz="700" dirty="0" smtClean="0"/>
                        <a:t> 사용자의 한마디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 smtClean="0"/>
                        <a:t>뒤로가기</a:t>
                      </a:r>
                      <a:r>
                        <a:rPr lang="ko-KR" altLang="en-US" sz="700" dirty="0" smtClean="0"/>
                        <a:t> 버튼을 클릭하면 </a:t>
                      </a:r>
                      <a:r>
                        <a:rPr lang="ko-KR" altLang="en-US" sz="700" dirty="0" err="1" smtClean="0"/>
                        <a:t>레시피를</a:t>
                      </a:r>
                      <a:r>
                        <a:rPr lang="ko-KR" altLang="en-US" sz="700" dirty="0" smtClean="0"/>
                        <a:t> 선택하기 이전 창으로 돌아간다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/>
                        <a:t>완성사진이 출력된다 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/>
                        <a:t>레시피명이</a:t>
                      </a:r>
                      <a:r>
                        <a:rPr lang="ko-KR" altLang="en-US" sz="700" dirty="0" smtClean="0"/>
                        <a:t> 출력된다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/>
                        <a:t>작성자가 출력된다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/>
                        <a:t>오른쪽 화살표 버튼을 클릭화면 다음 화면으로 이동한다</a:t>
                      </a:r>
                      <a:r>
                        <a:rPr lang="en-US" altLang="ko-KR" sz="700" dirty="0" smtClean="0"/>
                        <a:t>. </a:t>
                      </a:r>
                      <a:r>
                        <a:rPr lang="ko-KR" altLang="en-US" sz="700" dirty="0" smtClean="0"/>
                        <a:t>마지막 창일 경우 해당 버튼은 비활성화 된다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사용자가 입력한 한마디가 출력된다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/>
                        <a:t>좋아요</a:t>
                      </a:r>
                      <a:r>
                        <a:rPr lang="ko-KR" altLang="en-US" sz="700" baseline="0" dirty="0" smtClean="0"/>
                        <a:t> 버튼이다 클릭하면 하트 색이 변경되며 </a:t>
                      </a:r>
                      <a:r>
                        <a:rPr lang="ko-KR" altLang="en-US" sz="700" baseline="0" dirty="0" err="1" smtClean="0"/>
                        <a:t>좋아요된다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/>
                        <a:t>공유하기 버튼이다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/>
                        <a:t>스크랩 버튼이다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 smtClean="0"/>
                        <a:t>댓글목록</a:t>
                      </a:r>
                      <a:r>
                        <a:rPr lang="ko-KR" altLang="en-US" sz="700" dirty="0" smtClean="0"/>
                        <a:t> 출력버튼이다</a:t>
                      </a:r>
                      <a:r>
                        <a:rPr lang="en-US" altLang="ko-KR" sz="700" dirty="0" smtClean="0"/>
                        <a:t>.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 smtClean="0"/>
                        <a:t>연관레시피</a:t>
                      </a:r>
                      <a:r>
                        <a:rPr lang="ko-KR" altLang="en-US" sz="700" dirty="0" smtClean="0"/>
                        <a:t> 버튼이다</a:t>
                      </a:r>
                      <a:endParaRPr lang="ko-KR" altLang="en-US" sz="7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사용된 재료정보가 출력되는 창이다</a:t>
                      </a:r>
                      <a:r>
                        <a:rPr lang="en-US" altLang="ko-KR" sz="700" dirty="0" smtClean="0"/>
                        <a:t>. </a:t>
                      </a: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/>
                        <a:t>레시피명</a:t>
                      </a:r>
                      <a:r>
                        <a:rPr lang="ko-KR" altLang="en-US" sz="700" baseline="0" dirty="0" smtClean="0"/>
                        <a:t> 주재료 </a:t>
                      </a:r>
                      <a:r>
                        <a:rPr lang="ko-KR" altLang="en-US" sz="700" baseline="0" dirty="0" err="1" smtClean="0"/>
                        <a:t>부재료</a:t>
                      </a:r>
                      <a:r>
                        <a:rPr lang="ko-KR" altLang="en-US" sz="700" baseline="0" dirty="0" smtClean="0"/>
                        <a:t> 목록이 출력된다</a:t>
                      </a:r>
                      <a:endParaRPr lang="ko-KR" altLang="en-US" sz="7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왼쪽 화살표 버튼을 클릭하면 이전 화면으로 이동한다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클릭한 게시물이 사용자가 작성한 게시물일 경우 활성화 된다</a:t>
                      </a:r>
                      <a:endParaRPr lang="en-US" altLang="ko-KR" sz="700" dirty="0" smtClean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수정 버튼을 클릭하면</a:t>
                      </a:r>
                      <a:r>
                        <a:rPr lang="ko-KR" altLang="en-US" sz="700" baseline="0" dirty="0" smtClean="0"/>
                        <a:t> </a:t>
                      </a:r>
                      <a:r>
                        <a:rPr lang="ko-KR" altLang="en-US" sz="700" baseline="0" dirty="0" err="1" smtClean="0"/>
                        <a:t>수정창으로</a:t>
                      </a:r>
                      <a:r>
                        <a:rPr lang="ko-KR" altLang="en-US" sz="700" baseline="0" dirty="0" smtClean="0"/>
                        <a:t> 이동한다</a:t>
                      </a:r>
                      <a:endParaRPr lang="ko-KR" altLang="en-US" sz="7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클릭한 게시물이 사용자가 작성한 게시물일 경우 활성화 된다</a:t>
                      </a:r>
                      <a:endParaRPr lang="en-US" altLang="ko-KR" sz="700" dirty="0" smtClean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삭제 버튼을 클릭하면 삭제 확인 </a:t>
                      </a:r>
                      <a:r>
                        <a:rPr lang="ko-KR" altLang="en-US" sz="700" dirty="0" err="1" smtClean="0"/>
                        <a:t>팝업창이</a:t>
                      </a:r>
                      <a:r>
                        <a:rPr lang="ko-KR" altLang="en-US" sz="700" dirty="0" smtClean="0"/>
                        <a:t> 출력된다</a:t>
                      </a:r>
                      <a:endParaRPr lang="en-US" altLang="ko-KR" sz="7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요리과정이 출력되는 창이다</a:t>
                      </a:r>
                      <a:endParaRPr lang="en-US" altLang="ko-KR" sz="700" dirty="0" smtClean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조리사진과 조리방법이 출력된다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91391" y="553244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2992" y="148934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802" y="640605"/>
            <a:ext cx="1665619" cy="335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431938" y="217157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38572" y="209480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03648" y="2159855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4946" y="1134070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8245" y="2641476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1221" y="3465560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332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397" y="640605"/>
            <a:ext cx="1692043" cy="336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417884" y="3465560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44499" y="3465560"/>
            <a:ext cx="255093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10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1901" y="3465559"/>
            <a:ext cx="255093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11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23997" y="3505572"/>
            <a:ext cx="255093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12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63688" y="1048146"/>
            <a:ext cx="255093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13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419872" y="1094356"/>
            <a:ext cx="255093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17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763688" y="2172938"/>
            <a:ext cx="255093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14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pic>
        <p:nvPicPr>
          <p:cNvPr id="13326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93" y="3217541"/>
            <a:ext cx="1176055" cy="9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27" y="3217541"/>
            <a:ext cx="1176055" cy="9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583" y="3217541"/>
            <a:ext cx="1176055" cy="9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390" y="3217541"/>
            <a:ext cx="1176055" cy="9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>
          <a:xfrm>
            <a:off x="1763688" y="3064000"/>
            <a:ext cx="255093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15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811189" y="3063999"/>
            <a:ext cx="255093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16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pic>
        <p:nvPicPr>
          <p:cNvPr id="13327" name="Picture 1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616" y="2358105"/>
            <a:ext cx="607275" cy="4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0" y="3793604"/>
            <a:ext cx="1202457" cy="146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6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281</Words>
  <Application>Microsoft Office PowerPoint</Application>
  <PresentationFormat>화면 슬라이드 쇼(16:10)</PresentationFormat>
  <Paragraphs>111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JeongYun</dc:creator>
  <cp:lastModifiedBy>JeongYun</cp:lastModifiedBy>
  <cp:revision>2</cp:revision>
  <dcterms:created xsi:type="dcterms:W3CDTF">2015-07-23T14:30:34Z</dcterms:created>
  <dcterms:modified xsi:type="dcterms:W3CDTF">2015-07-23T14:32:15Z</dcterms:modified>
</cp:coreProperties>
</file>