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96" y="2030210"/>
            <a:ext cx="888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UC033 </a:t>
            </a:r>
            <a:r>
              <a:rPr lang="ko-KR" altLang="en-US" sz="3600" dirty="0" smtClean="0"/>
              <a:t>사용자 주변의 상품정보를 조회하다</a:t>
            </a:r>
            <a:r>
              <a:rPr lang="en-US" altLang="ko-KR" sz="3600" dirty="0" smtClean="0"/>
              <a:t>.</a:t>
            </a:r>
          </a:p>
          <a:p>
            <a:pPr algn="r"/>
            <a:r>
              <a:rPr lang="ko-KR" altLang="en-US" sz="3600" dirty="0" err="1" smtClean="0"/>
              <a:t>이치윤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88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메인화면의</a:t>
            </a:r>
            <a:r>
              <a:rPr lang="ko-KR" altLang="en-US" sz="1050" dirty="0" smtClean="0">
                <a:solidFill>
                  <a:schemeClr val="tx1"/>
                </a:solidFill>
              </a:rPr>
              <a:t> 장바구니에서 지도마크 버튼을 클릭할 경우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77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지도 마크버튼을 클릭하면 서버에 선택한 재료정보를 전달하고 </a:t>
                      </a:r>
                      <a:r>
                        <a:rPr lang="ko-KR" altLang="en-US" sz="800" dirty="0" err="1" smtClean="0"/>
                        <a:t>내주변</a:t>
                      </a:r>
                      <a:r>
                        <a:rPr lang="ko-KR" altLang="en-US" sz="800" dirty="0" smtClean="0"/>
                        <a:t> 상품정보검색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있을 경우 </a:t>
                      </a:r>
                      <a:r>
                        <a:rPr lang="ko-KR" altLang="en-US" sz="800" dirty="0" err="1" smtClean="0"/>
                        <a:t>내위치</a:t>
                      </a:r>
                      <a:r>
                        <a:rPr lang="ko-KR" altLang="en-US" sz="800" dirty="0" smtClean="0"/>
                        <a:t> 주변에 상품이 진열된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정보와 가격을 출력한다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7" y="759742"/>
            <a:ext cx="2404680" cy="195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91680" y="120131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934"/>
            <a:ext cx="2592288" cy="208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90" y="2785492"/>
            <a:ext cx="267359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915816" y="4825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35896" y="378884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상품정보 치도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장바구니창에서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지도마크버튼을 클릭할 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출력되는창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77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지도 마크버튼을 클릭하면 서버에 선택한 재료정보를 전달하고 </a:t>
                      </a:r>
                      <a:r>
                        <a:rPr lang="ko-KR" altLang="en-US" sz="800" dirty="0" err="1" smtClean="0"/>
                        <a:t>내주변</a:t>
                      </a:r>
                      <a:r>
                        <a:rPr lang="ko-KR" altLang="en-US" sz="800" dirty="0" smtClean="0"/>
                        <a:t> 상품정보검색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있을 경우 </a:t>
                      </a:r>
                      <a:r>
                        <a:rPr lang="ko-KR" altLang="en-US" sz="800" dirty="0" err="1" smtClean="0"/>
                        <a:t>내위치</a:t>
                      </a:r>
                      <a:r>
                        <a:rPr lang="ko-KR" altLang="en-US" sz="800" dirty="0" smtClean="0"/>
                        <a:t> 주변에 상품이 진열된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정보와 가격을 출력한다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상품정보를 입력할 수 있는 </a:t>
                      </a:r>
                      <a:r>
                        <a:rPr lang="ko-KR" altLang="en-US" sz="800" dirty="0" err="1" smtClean="0"/>
                        <a:t>검색창이다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 err="1" smtClean="0"/>
                        <a:t>아무입력도</a:t>
                      </a:r>
                      <a:r>
                        <a:rPr lang="ko-KR" altLang="en-US" sz="800" dirty="0" smtClean="0"/>
                        <a:t> 하지 않을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1680" y="14893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00" y="626394"/>
            <a:ext cx="1618154" cy="33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626395"/>
            <a:ext cx="1652576" cy="33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43808" y="9852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78275" y="9852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1840" y="11388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143</Words>
  <Application>Microsoft Office PowerPoint</Application>
  <PresentationFormat>화면 슬라이드 쇼(16:10)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4</cp:revision>
  <dcterms:created xsi:type="dcterms:W3CDTF">2015-07-23T14:30:34Z</dcterms:created>
  <dcterms:modified xsi:type="dcterms:W3CDTF">2015-07-23T14:33:19Z</dcterms:modified>
</cp:coreProperties>
</file>