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1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6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392" y="2066305"/>
            <a:ext cx="3381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UC034 </a:t>
            </a:r>
            <a:r>
              <a:rPr lang="ko-KR" altLang="en-US" sz="3600" dirty="0" smtClean="0"/>
              <a:t>검색하다</a:t>
            </a:r>
            <a:endParaRPr lang="en-US" altLang="ko-KR" sz="3600" dirty="0" smtClean="0"/>
          </a:p>
          <a:p>
            <a:pPr algn="r"/>
            <a:r>
              <a:rPr lang="ko-KR" altLang="en-US" sz="3600" dirty="0" smtClean="0"/>
              <a:t>권기호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459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>
                  <a:solidFill>
                    <a:schemeClr val="tx1"/>
                  </a:solidFill>
                </a:rPr>
                <a:t>검색하기 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검색ㄹ어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입력후</a:t>
              </a:r>
              <a:r>
                <a:rPr lang="en-US" altLang="ko-KR" sz="1167" dirty="0">
                  <a:solidFill>
                    <a:schemeClr val="tx1"/>
                  </a:solidFill>
                </a:rPr>
                <a:t>, </a:t>
              </a:r>
              <a:r>
                <a:rPr lang="ko-KR" altLang="en-US" sz="1167" dirty="0">
                  <a:solidFill>
                    <a:schemeClr val="tx1"/>
                  </a:solidFill>
                </a:rPr>
                <a:t>검색버튼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누른화면</a:t>
              </a:r>
              <a:r>
                <a:rPr lang="en-US" altLang="ko-KR" sz="1167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381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검색창에</a:t>
                      </a:r>
                      <a:r>
                        <a:rPr lang="ko-KR" altLang="en-US" sz="1500" dirty="0" smtClean="0"/>
                        <a:t> 존재하지 않는 </a:t>
                      </a:r>
                      <a:r>
                        <a:rPr lang="ko-KR" altLang="en-US" sz="1500" dirty="0" err="1" smtClean="0"/>
                        <a:t>검색어를</a:t>
                      </a:r>
                      <a:r>
                        <a:rPr lang="ko-KR" altLang="en-US" sz="1500" dirty="0" smtClean="0"/>
                        <a:t> 입력하면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검색하진 키워드가 존재하지 않습니다</a:t>
                      </a:r>
                      <a:r>
                        <a:rPr lang="en-US" altLang="ko-KR" sz="1500" dirty="0" smtClean="0"/>
                        <a:t>! </a:t>
                      </a:r>
                      <a:r>
                        <a:rPr lang="ko-KR" altLang="en-US" sz="1500" dirty="0" smtClean="0"/>
                        <a:t>메시지가 제공된다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존재하는 </a:t>
                      </a:r>
                      <a:r>
                        <a:rPr lang="ko-KR" altLang="en-US" sz="1500" dirty="0" err="1" smtClean="0"/>
                        <a:t>검색어</a:t>
                      </a:r>
                      <a:r>
                        <a:rPr lang="ko-KR" altLang="en-US" sz="1500" dirty="0" smtClean="0"/>
                        <a:t> 입력 시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 결과로 전체보기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err="1" smtClean="0"/>
                        <a:t>레시피명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해시태그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회원 으로 제공된다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검색 결과 목록이 이미지 형태로 기본값으로 </a:t>
                      </a:r>
                      <a:r>
                        <a:rPr lang="en-US" altLang="ko-KR" sz="1500" dirty="0" smtClean="0"/>
                        <a:t>30</a:t>
                      </a:r>
                      <a:r>
                        <a:rPr lang="ko-KR" altLang="en-US" sz="1500" dirty="0" smtClean="0"/>
                        <a:t>개씩 출력된다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62961" y="1057300"/>
            <a:ext cx="929783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70" dirty="0">
                <a:solidFill>
                  <a:schemeClr val="bg1"/>
                </a:solidFill>
              </a:rPr>
              <a:t>회원가</a:t>
            </a:r>
            <a:r>
              <a:rPr lang="ko-KR" altLang="en-US" sz="1170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76" y="1365077"/>
            <a:ext cx="332388" cy="89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4" y="571597"/>
            <a:ext cx="3593743" cy="263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890758" y="771893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39" idx="2"/>
          </p:cNvCxnSpPr>
          <p:nvPr/>
        </p:nvCxnSpPr>
        <p:spPr>
          <a:xfrm>
            <a:off x="2029205" y="1057300"/>
            <a:ext cx="202536" cy="66007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51" y="3209674"/>
            <a:ext cx="3439721" cy="2445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2" y="3378489"/>
            <a:ext cx="13271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H="1">
            <a:off x="1751687" y="3937620"/>
            <a:ext cx="85990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11596" y="3684736"/>
            <a:ext cx="220211" cy="4533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0" name="직사각형 39"/>
          <p:cNvSpPr/>
          <p:nvPr/>
        </p:nvSpPr>
        <p:spPr>
          <a:xfrm>
            <a:off x="2716086" y="4096197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72589" y="3528065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589215" y="409495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5" idx="3"/>
          </p:cNvCxnSpPr>
          <p:nvPr/>
        </p:nvCxnSpPr>
        <p:spPr>
          <a:xfrm flipV="1">
            <a:off x="-312322" y="3277547"/>
            <a:ext cx="0" cy="9601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3"/>
          </p:cNvCxnSpPr>
          <p:nvPr/>
        </p:nvCxnSpPr>
        <p:spPr>
          <a:xfrm flipH="1">
            <a:off x="-589215" y="4237654"/>
            <a:ext cx="276893" cy="6703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>
                  <a:solidFill>
                    <a:schemeClr val="tx1"/>
                  </a:solidFill>
                </a:rPr>
                <a:t>검색하기 화면이다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검색어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r>
                <a:rPr lang="ko-KR" altLang="en-US" sz="1167" dirty="0" err="1">
                  <a:solidFill>
                    <a:schemeClr val="tx1"/>
                  </a:solidFill>
                </a:rPr>
                <a:t>입력후</a:t>
              </a:r>
              <a:r>
                <a:rPr lang="ko-KR" altLang="en-US" sz="1167" dirty="0">
                  <a:solidFill>
                    <a:schemeClr val="tx1"/>
                  </a:solidFill>
                </a:rPr>
                <a:t> 검색한화면</a:t>
              </a:r>
              <a:r>
                <a:rPr lang="en-US" altLang="ko-KR" sz="1167" dirty="0">
                  <a:solidFill>
                    <a:schemeClr val="tx1"/>
                  </a:solidFill>
                </a:rPr>
                <a:t>.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427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권기호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검색창에</a:t>
                      </a:r>
                      <a:r>
                        <a:rPr lang="ko-KR" altLang="en-US" sz="1500" dirty="0" smtClean="0"/>
                        <a:t> 존재하지 않는 </a:t>
                      </a:r>
                      <a:r>
                        <a:rPr lang="ko-KR" altLang="en-US" sz="1500" dirty="0" err="1" smtClean="0"/>
                        <a:t>검색어를</a:t>
                      </a:r>
                      <a:r>
                        <a:rPr lang="ko-KR" altLang="en-US" sz="1500" dirty="0" smtClean="0"/>
                        <a:t> 입력하면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검색하진 키워드가 존재하지 않습니다</a:t>
                      </a:r>
                      <a:r>
                        <a:rPr lang="en-US" altLang="ko-KR" sz="1500" dirty="0" smtClean="0"/>
                        <a:t>! </a:t>
                      </a:r>
                      <a:r>
                        <a:rPr lang="ko-KR" altLang="en-US" sz="1500" dirty="0" smtClean="0"/>
                        <a:t>메시지가 제공된다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존재하는 </a:t>
                      </a:r>
                      <a:r>
                        <a:rPr lang="ko-KR" altLang="en-US" sz="1500" dirty="0" err="1" smtClean="0"/>
                        <a:t>검색어</a:t>
                      </a:r>
                      <a:r>
                        <a:rPr lang="ko-KR" altLang="en-US" sz="1500" dirty="0" smtClean="0"/>
                        <a:t> 입력 시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 결과로 전체보기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err="1" smtClean="0"/>
                        <a:t>레시피명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해시태그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회원 으로 제공되며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기본값으로 </a:t>
                      </a:r>
                      <a:r>
                        <a:rPr lang="en-US" altLang="ko-KR" sz="1500" dirty="0" smtClean="0"/>
                        <a:t>“</a:t>
                      </a:r>
                      <a:r>
                        <a:rPr lang="ko-KR" altLang="en-US" sz="1500" dirty="0" smtClean="0"/>
                        <a:t>전체보기</a:t>
                      </a:r>
                      <a:r>
                        <a:rPr lang="en-US" altLang="ko-KR" sz="1500" dirty="0" smtClean="0"/>
                        <a:t>”</a:t>
                      </a:r>
                      <a:r>
                        <a:rPr lang="ko-KR" altLang="en-US" sz="1500" dirty="0" smtClean="0"/>
                        <a:t>가 선택되어 있다</a:t>
                      </a:r>
                      <a:r>
                        <a:rPr lang="en-US" altLang="ko-KR" sz="1500" dirty="0" smtClean="0"/>
                        <a:t>..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검색 결과 목록이 리스트이미지 형태로 기본값으로 </a:t>
                      </a:r>
                      <a:r>
                        <a:rPr lang="en-US" altLang="ko-KR" sz="1500" dirty="0" smtClean="0"/>
                        <a:t>30</a:t>
                      </a:r>
                      <a:r>
                        <a:rPr lang="ko-KR" altLang="en-US" sz="1500" dirty="0" smtClean="0"/>
                        <a:t>개씩 출력된다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5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62961" y="1057300"/>
            <a:ext cx="929783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70" dirty="0">
                <a:solidFill>
                  <a:schemeClr val="bg1"/>
                </a:solidFill>
              </a:rPr>
              <a:t>회원가</a:t>
            </a:r>
            <a:r>
              <a:rPr lang="ko-KR" altLang="en-US" sz="1170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76" y="1365077"/>
            <a:ext cx="332388" cy="89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08" y="848283"/>
            <a:ext cx="2176701" cy="44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6" y="914597"/>
            <a:ext cx="2170737" cy="440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91647" y="2185078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39" idx="2"/>
          </p:cNvCxnSpPr>
          <p:nvPr/>
        </p:nvCxnSpPr>
        <p:spPr>
          <a:xfrm>
            <a:off x="1530094" y="2470485"/>
            <a:ext cx="202536" cy="1923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61324" y="209204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1" idx="2"/>
          </p:cNvCxnSpPr>
          <p:nvPr/>
        </p:nvCxnSpPr>
        <p:spPr>
          <a:xfrm>
            <a:off x="4399770" y="2377447"/>
            <a:ext cx="277228" cy="703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 flipV="1">
            <a:off x="4091947" y="2092040"/>
            <a:ext cx="169377" cy="14270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4298" y="2358517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176</Words>
  <Application>Microsoft Office PowerPoint</Application>
  <PresentationFormat>화면 슬라이드 쇼(16:10)</PresentationFormat>
  <Paragraphs>39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5</cp:revision>
  <dcterms:created xsi:type="dcterms:W3CDTF">2015-07-23T14:30:34Z</dcterms:created>
  <dcterms:modified xsi:type="dcterms:W3CDTF">2015-07-23T14:33:39Z</dcterms:modified>
</cp:coreProperties>
</file>