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3CBF-15FC-45CA-9968-3958DD21BF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E9C-14A6-4319-AFA1-9BA78AE8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8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9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9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9618" y="1994115"/>
            <a:ext cx="9233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UC036 </a:t>
            </a:r>
            <a:r>
              <a:rPr lang="ko-KR" altLang="en-US" sz="3600" dirty="0" smtClean="0"/>
              <a:t>등록된 </a:t>
            </a:r>
            <a:r>
              <a:rPr lang="ko-KR" altLang="en-US" sz="3600" dirty="0" err="1" smtClean="0"/>
              <a:t>팔로우들의</a:t>
            </a:r>
            <a:r>
              <a:rPr lang="ko-KR" altLang="en-US" sz="3600" dirty="0" smtClean="0"/>
              <a:t> 이벤트를 제공하다</a:t>
            </a:r>
            <a:endParaRPr lang="en-US" altLang="ko-KR" sz="3600" dirty="0" smtClean="0"/>
          </a:p>
          <a:p>
            <a:pPr algn="r"/>
            <a:r>
              <a:rPr lang="ko-KR" altLang="en-US" sz="3600" dirty="0" smtClean="0"/>
              <a:t>김정윤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23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등록된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팔로우들의</a:t>
            </a:r>
            <a:r>
              <a:rPr lang="ko-KR" altLang="en-US" sz="1167" dirty="0" smtClean="0">
                <a:solidFill>
                  <a:schemeClr val="tx1"/>
                </a:solidFill>
              </a:rPr>
              <a:t> 이벤트 제공</a:t>
            </a:r>
            <a:r>
              <a:rPr lang="en-US" altLang="ko-KR" sz="1167" dirty="0" smtClean="0">
                <a:solidFill>
                  <a:schemeClr val="tx1"/>
                </a:solidFill>
              </a:rPr>
              <a:t>(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en-US" altLang="ko-KR" sz="1167" dirty="0" smtClean="0">
                <a:solidFill>
                  <a:schemeClr val="tx1"/>
                </a:solidFill>
              </a:rPr>
              <a:t>)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>
                <a:solidFill>
                  <a:schemeClr val="tx1"/>
                </a:solidFill>
              </a:rPr>
              <a:t>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2183"/>
          <a:ext cx="3130503" cy="53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29631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7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팔로우의</a:t>
                      </a:r>
                      <a:r>
                        <a:rPr lang="ko-KR" altLang="en-US" sz="1000" dirty="0" smtClean="0"/>
                        <a:t> 이벤트 </a:t>
                      </a:r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및 내가 작성한 게시물에 대한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제공하는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메뉴바에서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버튼을 클릭하면 이벤트 목록이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이벤트 목록이다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내가 작성한 게시물에 대한 </a:t>
                      </a:r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baseline="0" dirty="0" smtClean="0"/>
                        <a:t> 또는 </a:t>
                      </a:r>
                      <a:r>
                        <a:rPr lang="ko-KR" altLang="en-US" sz="1000" baseline="0" dirty="0" err="1" smtClean="0"/>
                        <a:t>팔로우의</a:t>
                      </a:r>
                      <a:r>
                        <a:rPr lang="ko-KR" altLang="en-US" sz="1000" baseline="0" dirty="0" smtClean="0"/>
                        <a:t> 이벤트 </a:t>
                      </a:r>
                      <a:r>
                        <a:rPr lang="ko-KR" altLang="en-US" sz="1000" baseline="0" dirty="0" err="1" smtClean="0"/>
                        <a:t>알람이</a:t>
                      </a:r>
                      <a:r>
                        <a:rPr lang="ko-KR" altLang="en-US" sz="1000" baseline="0" dirty="0" smtClean="0"/>
                        <a:t> 기본값으로 </a:t>
                      </a:r>
                      <a:r>
                        <a:rPr lang="en-US" altLang="ko-KR" sz="1000" baseline="0" dirty="0" smtClean="0"/>
                        <a:t>7</a:t>
                      </a:r>
                      <a:r>
                        <a:rPr lang="ko-KR" altLang="en-US" sz="1000" baseline="0" dirty="0" smtClean="0"/>
                        <a:t>개 제공된다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이벤트가 없는 경우</a:t>
                      </a:r>
                      <a:r>
                        <a:rPr lang="en-US" altLang="ko-KR" sz="1000" baseline="0" dirty="0" smtClean="0"/>
                        <a:t>, “</a:t>
                      </a:r>
                      <a:r>
                        <a:rPr lang="ko-KR" altLang="en-US" sz="1000" baseline="0" dirty="0" err="1" smtClean="0"/>
                        <a:t>알람이</a:t>
                      </a:r>
                      <a:r>
                        <a:rPr lang="ko-KR" altLang="en-US" sz="1000" baseline="0" dirty="0" smtClean="0"/>
                        <a:t> 존재하지 않습니다</a:t>
                      </a:r>
                      <a:r>
                        <a:rPr lang="en-US" altLang="ko-KR" sz="1000" baseline="0" dirty="0" smtClean="0"/>
                        <a:t>.”</a:t>
                      </a:r>
                      <a:r>
                        <a:rPr lang="ko-KR" altLang="en-US" sz="1000" baseline="0" dirty="0" smtClean="0"/>
                        <a:t>의 메시지가 제공된다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발생시킨 사람의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프로필 사진을 클릭하면 해당 사용자의 프로필 페이지로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내용이다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현재 시점으로 </a:t>
                      </a:r>
                      <a:r>
                        <a:rPr lang="ko-KR" altLang="en-US" sz="1000" dirty="0" err="1" smtClean="0"/>
                        <a:t>부터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몇일</a:t>
                      </a:r>
                      <a:r>
                        <a:rPr lang="ko-KR" altLang="en-US" sz="1000" dirty="0" smtClean="0"/>
                        <a:t> 전인지의 날짜를 제공한다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클라이언트에서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관련 </a:t>
                      </a:r>
                      <a:r>
                        <a:rPr lang="ko-KR" altLang="en-US" sz="1000" dirty="0" err="1" smtClean="0"/>
                        <a:t>알람일</a:t>
                      </a:r>
                      <a:r>
                        <a:rPr lang="ko-KR" altLang="en-US" sz="1000" dirty="0" smtClean="0"/>
                        <a:t> 경우 사진을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사진을 클릭하면 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페이지로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추가로 더 보기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버튼을 클릭하면 이벤트 목록 페이지로 이동한다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9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u="none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13284"/>
            <a:ext cx="5932576" cy="4104456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621599" y="152902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1354" y="200295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00871" y="169734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1360" y="210398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88701" y="169734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17950" y="364958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1360" y="-9978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09" y="2380668"/>
            <a:ext cx="2212109" cy="1030519"/>
          </a:xfrm>
          <a:prstGeom prst="rect">
            <a:avLst/>
          </a:prstGeom>
        </p:spPr>
      </p:pic>
      <p:cxnSp>
        <p:nvCxnSpPr>
          <p:cNvPr id="19" name="직선 연결선 18"/>
          <p:cNvCxnSpPr>
            <a:stCxn id="45" idx="1"/>
          </p:cNvCxnSpPr>
          <p:nvPr/>
        </p:nvCxnSpPr>
        <p:spPr>
          <a:xfrm flipH="1">
            <a:off x="2195736" y="1654327"/>
            <a:ext cx="1425863" cy="843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b="86237"/>
          <a:stretch/>
        </p:blipFill>
        <p:spPr>
          <a:xfrm>
            <a:off x="35495" y="1285128"/>
            <a:ext cx="5932577" cy="2265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02088" y="1068245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67" y="4022249"/>
            <a:ext cx="1905000" cy="10668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 flipH="1">
            <a:off x="2555776" y="1511710"/>
            <a:ext cx="1512169" cy="2510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이벤트 목록 페이지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 smtClean="0">
                <a:solidFill>
                  <a:schemeClr val="tx1"/>
                </a:solidFill>
              </a:rPr>
              <a:t>메인의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167" dirty="0" smtClean="0">
                <a:solidFill>
                  <a:schemeClr val="tx1"/>
                </a:solidFill>
              </a:rPr>
              <a:t> 버튼에서 더 보기 버튼 또는 프로필에서 모든 소식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9798"/>
          <a:ext cx="3137138" cy="515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571"/>
                <a:gridCol w="2666567"/>
              </a:tblGrid>
              <a:tr h="5948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이벤트 목록 페이지이다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이벤트의 전체 목록을 조회할 수 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기본값으로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개가 제공되며 스크롤 바를 내리면 추가적으로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개씩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이벤트가 없을 경우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소식이 존재하지 않습니다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의 내용을 제공한다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발생시킨 사람의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프로필 사진을 클릭하면 해당 사용자의 프로필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내용이다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현재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시점으로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몇일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전인지의 날짜를 제공한다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관련 </a:t>
                      </a:r>
                      <a:r>
                        <a:rPr lang="ko-KR" altLang="en-US" sz="1000" dirty="0" err="1" smtClean="0"/>
                        <a:t>알람일</a:t>
                      </a:r>
                      <a:r>
                        <a:rPr lang="ko-KR" altLang="en-US" sz="1000" dirty="0" smtClean="0"/>
                        <a:t> 경우 사진을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사진을 클릭하면 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" y="625252"/>
            <a:ext cx="5859401" cy="405383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912" y="171623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07704" y="148597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13388" y="1905357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6929" y="227312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944" y="-97829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03606" y="-982243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21599" y="-98975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81360" y="-997812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6" idx="0"/>
          </p:cNvCxnSpPr>
          <p:nvPr/>
        </p:nvCxnSpPr>
        <p:spPr>
          <a:xfrm flipH="1" flipV="1">
            <a:off x="616199" y="1495784"/>
            <a:ext cx="3005400" cy="3097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0"/>
          <a:stretch/>
        </p:blipFill>
        <p:spPr>
          <a:xfrm>
            <a:off x="1419519" y="4592876"/>
            <a:ext cx="4404159" cy="10244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b="86237"/>
          <a:stretch/>
        </p:blipFill>
        <p:spPr>
          <a:xfrm>
            <a:off x="94650" y="985291"/>
            <a:ext cx="5856570" cy="2236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0127" y="67366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324100"/>
            <a:ext cx="1905000" cy="1066800"/>
          </a:xfrm>
          <a:prstGeom prst="rect">
            <a:avLst/>
          </a:prstGeom>
        </p:spPr>
      </p:pic>
      <p:cxnSp>
        <p:nvCxnSpPr>
          <p:cNvPr id="23" name="직선 연결선 22"/>
          <p:cNvCxnSpPr>
            <a:stCxn id="5" idx="1"/>
          </p:cNvCxnSpPr>
          <p:nvPr/>
        </p:nvCxnSpPr>
        <p:spPr>
          <a:xfrm flipH="1" flipV="1">
            <a:off x="616199" y="1495784"/>
            <a:ext cx="3003301" cy="1361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 r="55994" b="13461"/>
          <a:stretch/>
        </p:blipFill>
        <p:spPr>
          <a:xfrm>
            <a:off x="45346" y="565393"/>
            <a:ext cx="2582438" cy="51496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5298" y="278553"/>
            <a:ext cx="9149298" cy="5436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등록된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팔로우들의</a:t>
            </a:r>
            <a:r>
              <a:rPr lang="ko-KR" altLang="en-US" sz="1167" dirty="0" smtClean="0">
                <a:solidFill>
                  <a:schemeClr val="tx1"/>
                </a:solidFill>
              </a:rPr>
              <a:t> 이벤트 제공</a:t>
            </a:r>
            <a:r>
              <a:rPr lang="en-US" altLang="ko-KR" sz="1167" dirty="0" smtClean="0">
                <a:solidFill>
                  <a:schemeClr val="tx1"/>
                </a:solidFill>
              </a:rPr>
              <a:t>(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en-US" altLang="ko-KR" sz="1167" dirty="0" smtClean="0">
                <a:solidFill>
                  <a:schemeClr val="tx1"/>
                </a:solidFill>
              </a:rPr>
              <a:t>)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167" dirty="0" smtClean="0">
                <a:solidFill>
                  <a:schemeClr val="tx1"/>
                </a:solidFill>
              </a:rPr>
              <a:t> </a:t>
            </a:r>
            <a:r>
              <a:rPr lang="ko-KR" altLang="en-US" sz="1167" dirty="0">
                <a:solidFill>
                  <a:schemeClr val="tx1"/>
                </a:solidFill>
              </a:rPr>
              <a:t>버튼을 클릭한 화면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021117" y="552181"/>
          <a:ext cx="3130503" cy="5170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576"/>
                <a:gridCol w="2660927"/>
              </a:tblGrid>
              <a:tr h="37008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smtClean="0"/>
                        <a:t>김정윤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상단 </a:t>
                      </a:r>
                      <a:r>
                        <a:rPr lang="ko-KR" altLang="en-US" sz="1000" dirty="0" err="1" smtClean="0"/>
                        <a:t>메뉴바에서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버튼을 클릭하면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이벤트</a:t>
                      </a:r>
                      <a:r>
                        <a:rPr lang="ko-KR" altLang="en-US" sz="1000" baseline="0" dirty="0" smtClean="0"/>
                        <a:t> 목록이 기본 </a:t>
                      </a:r>
                      <a:r>
                        <a:rPr lang="en-US" altLang="ko-KR" sz="1000" baseline="0" dirty="0" smtClean="0"/>
                        <a:t>6</a:t>
                      </a:r>
                      <a:r>
                        <a:rPr lang="ko-KR" altLang="en-US" sz="1000" baseline="0" dirty="0" smtClean="0"/>
                        <a:t>개 제공된다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baseline="0" dirty="0" smtClean="0"/>
                        <a:t>이벤트가 없으면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게시물이 존재하지 않습니다</a:t>
                      </a:r>
                      <a:r>
                        <a:rPr lang="en-US" altLang="ko-KR" sz="1000" baseline="0" dirty="0" smtClean="0"/>
                        <a:t>”</a:t>
                      </a:r>
                      <a:r>
                        <a:rPr lang="ko-KR" altLang="en-US" sz="1000" baseline="0" dirty="0" smtClean="0"/>
                        <a:t>의 메시지 화면이 제공된다</a:t>
                      </a:r>
                      <a:r>
                        <a:rPr lang="en-US" altLang="ko-KR" sz="1000" baseline="0" dirty="0" smtClean="0"/>
                        <a:t>.</a:t>
                      </a:r>
                      <a:r>
                        <a:rPr lang="en-US" altLang="ko-KR" sz="1000" dirty="0" smtClean="0"/>
                        <a:t>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비회원일 경우 </a:t>
                      </a:r>
                      <a:r>
                        <a:rPr lang="ko-KR" altLang="en-US" sz="1000" dirty="0" err="1" smtClean="0"/>
                        <a:t>알람창이</a:t>
                      </a:r>
                      <a:r>
                        <a:rPr lang="ko-KR" altLang="en-US" sz="1000" dirty="0" smtClean="0"/>
                        <a:t>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알람을</a:t>
                      </a:r>
                      <a:r>
                        <a:rPr lang="ko-KR" altLang="en-US" sz="1000" dirty="0" smtClean="0"/>
                        <a:t> 발생시킨 사람의 프로필 사진이다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프로필 사진을 클릭하면 해당 사용자의 프로필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내용이다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알람의</a:t>
                      </a:r>
                      <a:r>
                        <a:rPr lang="ko-KR" altLang="en-US" sz="1000" dirty="0" smtClean="0"/>
                        <a:t> 현재 시점으로 </a:t>
                      </a:r>
                      <a:r>
                        <a:rPr lang="ko-KR" altLang="en-US" sz="1000" dirty="0" err="1" smtClean="0"/>
                        <a:t>부터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몇일</a:t>
                      </a:r>
                      <a:r>
                        <a:rPr lang="ko-KR" altLang="en-US" sz="1000" dirty="0" smtClean="0"/>
                        <a:t> 전인지의 날짜를 제공한다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클라이언트에서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알람이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관련 </a:t>
                      </a:r>
                      <a:r>
                        <a:rPr lang="ko-KR" altLang="en-US" sz="1000" dirty="0" err="1" smtClean="0"/>
                        <a:t>알람일</a:t>
                      </a:r>
                      <a:r>
                        <a:rPr lang="ko-KR" altLang="en-US" sz="1000" dirty="0" smtClean="0"/>
                        <a:t> 경우 사진을 제공한다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사진을 클릭하면 해당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상세보기 페이지로 이동한다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6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알림 보기 버튼이다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버튼을 클릭하면 알림이 추가적으로 하단에 제공된다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4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7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알림이 추가적으로 제공된 화면이다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기본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개까지 추가로 제공되며 스크롤을 내려서 하단에 접근하면 서버에서 추가로 </a:t>
                      </a:r>
                      <a:r>
                        <a:rPr lang="en-US" altLang="ko-KR" sz="1000" dirty="0" smtClean="0"/>
                        <a:t>20</a:t>
                      </a:r>
                      <a:r>
                        <a:rPr lang="ko-KR" altLang="en-US" sz="1000" dirty="0" smtClean="0"/>
                        <a:t>개를 제공해준다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 처리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8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32321" y="141734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528" y="166795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2943" y="179325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82943" y="2097941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01416" y="193741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8894" y="4657700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95936" y="-447358"/>
            <a:ext cx="273670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73690" y="-462927"/>
            <a:ext cx="277883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4" t="13461" b="13461"/>
          <a:stretch/>
        </p:blipFill>
        <p:spPr>
          <a:xfrm>
            <a:off x="2627784" y="641284"/>
            <a:ext cx="2007720" cy="4016416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2987824" y="82915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0" b="22280"/>
          <a:stretch/>
        </p:blipFill>
        <p:spPr>
          <a:xfrm>
            <a:off x="4067944" y="2785492"/>
            <a:ext cx="1707238" cy="2664296"/>
          </a:xfrm>
          <a:prstGeom prst="rect">
            <a:avLst/>
          </a:prstGeom>
        </p:spPr>
      </p:pic>
      <p:cxnSp>
        <p:nvCxnSpPr>
          <p:cNvPr id="20" name="직선 연결선 19"/>
          <p:cNvCxnSpPr>
            <a:endCxn id="2" idx="3"/>
          </p:cNvCxnSpPr>
          <p:nvPr/>
        </p:nvCxnSpPr>
        <p:spPr>
          <a:xfrm flipH="1" flipV="1">
            <a:off x="1912810" y="1542646"/>
            <a:ext cx="2227142" cy="1602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1" y="710137"/>
            <a:ext cx="1257241" cy="704055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5" idx="2"/>
            <a:endCxn id="2" idx="1"/>
          </p:cNvCxnSpPr>
          <p:nvPr/>
        </p:nvCxnSpPr>
        <p:spPr>
          <a:xfrm>
            <a:off x="964962" y="1414192"/>
            <a:ext cx="667359" cy="128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500</Words>
  <Application>Microsoft Office PowerPoint</Application>
  <PresentationFormat>화면 슬라이드 쇼(16:10)</PresentationFormat>
  <Paragraphs>88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6</cp:revision>
  <dcterms:created xsi:type="dcterms:W3CDTF">2015-07-23T14:30:34Z</dcterms:created>
  <dcterms:modified xsi:type="dcterms:W3CDTF">2015-07-23T14:34:11Z</dcterms:modified>
</cp:coreProperties>
</file>