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27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78466" y="2186193"/>
            <a:ext cx="5143500" cy="931367"/>
          </a:xfrm>
        </p:spPr>
        <p:txBody>
          <a:bodyPr>
            <a:noAutofit/>
          </a:bodyPr>
          <a:lstStyle/>
          <a:p>
            <a:r>
              <a:rPr lang="en-US" altLang="ko-KR" sz="2800" smtClean="0">
                <a:solidFill>
                  <a:schemeClr val="tx1"/>
                </a:solidFill>
              </a:rPr>
              <a:t>UC037 </a:t>
            </a:r>
            <a:r>
              <a:rPr lang="ko-KR" altLang="en-US" sz="2800" smtClean="0">
                <a:solidFill>
                  <a:schemeClr val="tx1"/>
                </a:solidFill>
              </a:rPr>
              <a:t>음식취향을 추가하다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4000">
              <a:solidFill>
                <a:schemeClr val="tx1"/>
              </a:solidFill>
            </a:endParaRPr>
          </a:p>
          <a:p>
            <a:pPr algn="r"/>
            <a:r>
              <a:rPr lang="ko-KR" altLang="en-US" sz="2000" smtClean="0">
                <a:solidFill>
                  <a:schemeClr val="tx1"/>
                </a:solidFill>
              </a:rPr>
              <a:t>전상우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9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웹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댓글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작성하기이다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		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웹 페이지에서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레시피를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클릭 한 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댓글작성</a:t>
              </a:r>
              <a:r>
                <a:rPr lang="en-US" altLang="ko-KR" sz="140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26224"/>
              </p:ext>
            </p:extLst>
          </p:nvPr>
        </p:nvGraphicFramePr>
        <p:xfrm>
          <a:off x="5940154" y="661340"/>
          <a:ext cx="3203847" cy="5766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다른 사용자들이 작성한 </a:t>
                      </a:r>
                      <a:r>
                        <a:rPr lang="ko-KR" altLang="en-US" dirty="0" err="1" smtClean="0"/>
                        <a:t>댓글들이다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사용자명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댓글</a:t>
                      </a:r>
                      <a:r>
                        <a:rPr lang="ko-KR" altLang="en-US" dirty="0" smtClean="0"/>
                        <a:t> 내용으로 제공된다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사용자가 </a:t>
                      </a:r>
                      <a:r>
                        <a:rPr lang="ko-KR" altLang="en-US" dirty="0" err="1" smtClean="0"/>
                        <a:t>댓글을</a:t>
                      </a:r>
                      <a:r>
                        <a:rPr lang="ko-KR" altLang="en-US" dirty="0" smtClean="0"/>
                        <a:t> 입력할 수 있는 </a:t>
                      </a:r>
                      <a:r>
                        <a:rPr lang="ko-KR" altLang="en-US" dirty="0" err="1" smtClean="0"/>
                        <a:t>텍스트창과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,comment</a:t>
                      </a:r>
                      <a:r>
                        <a:rPr lang="ko-KR" altLang="en-US" dirty="0" smtClean="0"/>
                        <a:t>버튼이 제공된다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댓글</a:t>
                      </a:r>
                      <a:r>
                        <a:rPr lang="ko-KR" altLang="en-US" dirty="0" smtClean="0"/>
                        <a:t> 내용을 입력한 뒤</a:t>
                      </a:r>
                      <a:r>
                        <a:rPr lang="en-US" altLang="ko-KR" dirty="0" smtClean="0"/>
                        <a:t>, comment</a:t>
                      </a:r>
                      <a:r>
                        <a:rPr lang="ko-KR" altLang="en-US" dirty="0" smtClean="0"/>
                        <a:t>버튼을 클릭하면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사용자가 입력한 </a:t>
                      </a:r>
                      <a:r>
                        <a:rPr lang="ko-KR" altLang="en-US" dirty="0" err="1" smtClean="0"/>
                        <a:t>댓글</a:t>
                      </a:r>
                      <a:r>
                        <a:rPr lang="ko-KR" altLang="en-US" dirty="0" smtClean="0"/>
                        <a:t> 내용이 반영된 글을 확인할 수 있다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사용자가 작성한 </a:t>
                      </a:r>
                      <a:r>
                        <a:rPr lang="ko-KR" altLang="en-US" sz="1800" dirty="0" err="1" smtClean="0"/>
                        <a:t>게시글에</a:t>
                      </a:r>
                      <a:r>
                        <a:rPr lang="ko-KR" altLang="en-US" sz="1800" dirty="0" smtClean="0"/>
                        <a:t> 수정</a:t>
                      </a:r>
                      <a:r>
                        <a:rPr lang="en-US" altLang="ko-KR" sz="1800" dirty="0" smtClean="0"/>
                        <a:t>/</a:t>
                      </a:r>
                      <a:r>
                        <a:rPr lang="ko-KR" altLang="en-US" sz="1800" dirty="0" smtClean="0"/>
                        <a:t>삭제 버튼이 활성화 되어 제공된다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4607758" cy="1586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62921"/>
            <a:ext cx="4607758" cy="15577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8" y="4581128"/>
            <a:ext cx="4603714" cy="18314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81847" y="764704"/>
            <a:ext cx="196202" cy="206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5314" y="1916832"/>
            <a:ext cx="196202" cy="206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67944" y="4029846"/>
            <a:ext cx="196202" cy="206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17161" y="5496830"/>
            <a:ext cx="196202" cy="206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32" idx="2"/>
          </p:cNvCxnSpPr>
          <p:nvPr/>
        </p:nvCxnSpPr>
        <p:spPr>
          <a:xfrm flipH="1">
            <a:off x="1043608" y="4235964"/>
            <a:ext cx="3122437" cy="146698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100</Words>
  <Application>Microsoft Office PowerPoint</Application>
  <PresentationFormat>화면 슬라이드 쇼(4:3)</PresentationFormat>
  <Paragraphs>23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Huni</cp:lastModifiedBy>
  <cp:revision>7</cp:revision>
  <dcterms:created xsi:type="dcterms:W3CDTF">2015-07-19T05:26:22Z</dcterms:created>
  <dcterms:modified xsi:type="dcterms:W3CDTF">2015-07-23T14:55:12Z</dcterms:modified>
</cp:coreProperties>
</file>