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1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8FF5-779B-401F-ABED-787024DA3F16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C316-703B-4D7E-A5EA-CFDD2890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DAA1E-E107-4412-841A-B5F5A3215F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5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78466" y="2186193"/>
            <a:ext cx="5143500" cy="931367"/>
          </a:xfrm>
        </p:spPr>
        <p:txBody>
          <a:bodyPr>
            <a:noAutofit/>
          </a:bodyPr>
          <a:lstStyle/>
          <a:p>
            <a:r>
              <a:rPr lang="en-US" altLang="ko-KR" sz="2800" smtClean="0">
                <a:solidFill>
                  <a:schemeClr val="tx1"/>
                </a:solidFill>
              </a:rPr>
              <a:t>UC038 </a:t>
            </a:r>
            <a:r>
              <a:rPr lang="ko-KR" altLang="en-US" sz="2800" smtClean="0">
                <a:solidFill>
                  <a:schemeClr val="tx1"/>
                </a:solidFill>
              </a:rPr>
              <a:t>음식취향을 </a:t>
            </a:r>
            <a:r>
              <a:rPr lang="ko-KR" altLang="en-US" sz="2800" smtClean="0">
                <a:solidFill>
                  <a:schemeClr val="tx1"/>
                </a:solidFill>
              </a:rPr>
              <a:t>수정</a:t>
            </a:r>
            <a:r>
              <a:rPr lang="ko-KR" altLang="en-US" sz="2800" smtClean="0">
                <a:solidFill>
                  <a:schemeClr val="tx1"/>
                </a:solidFill>
              </a:rPr>
              <a:t>하다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4000">
              <a:solidFill>
                <a:schemeClr val="tx1"/>
              </a:solidFill>
            </a:endParaRPr>
          </a:p>
          <a:p>
            <a:pPr algn="r"/>
            <a:r>
              <a:rPr lang="ko-KR" altLang="en-US" sz="2000" smtClean="0">
                <a:solidFill>
                  <a:schemeClr val="tx1"/>
                </a:solidFill>
              </a:rPr>
              <a:t>전상우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9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웹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댓글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작성하기이다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		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웹 페이지에서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레시피를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클릭 한 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댓글작성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19154"/>
              </p:ext>
            </p:extLst>
          </p:nvPr>
        </p:nvGraphicFramePr>
        <p:xfrm>
          <a:off x="5940154" y="661340"/>
          <a:ext cx="3203847" cy="3572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전상우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수정하기 버튼을 </a:t>
                      </a:r>
                      <a:r>
                        <a:rPr lang="ko-KR" altLang="en-US" sz="1600" dirty="0" err="1" smtClean="0"/>
                        <a:t>클릭하게되면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해당하는 </a:t>
                      </a:r>
                      <a:r>
                        <a:rPr lang="ko-KR" altLang="en-US" sz="1600" dirty="0" err="1" smtClean="0"/>
                        <a:t>댓글의</a:t>
                      </a:r>
                      <a:r>
                        <a:rPr lang="ko-KR" altLang="en-US" sz="1600" dirty="0" smtClean="0"/>
                        <a:t> 내용이 사용자의 </a:t>
                      </a:r>
                      <a:r>
                        <a:rPr lang="ko-KR" altLang="en-US" sz="1600" dirty="0" err="1" smtClean="0"/>
                        <a:t>댓글</a:t>
                      </a:r>
                      <a:r>
                        <a:rPr lang="ko-KR" altLang="en-US" sz="1600" dirty="0" smtClean="0"/>
                        <a:t> 작성 텍스트로 </a:t>
                      </a:r>
                      <a:r>
                        <a:rPr lang="ko-KR" altLang="en-US" sz="1600" dirty="0" err="1" smtClean="0"/>
                        <a:t>이동하는것을</a:t>
                      </a:r>
                      <a:r>
                        <a:rPr lang="ko-KR" altLang="en-US" sz="1600" dirty="0" smtClean="0"/>
                        <a:t> 확인할 수 있다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클라이언트에서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/>
                        <a:t>사용자가 </a:t>
                      </a:r>
                      <a:r>
                        <a:rPr lang="ko-KR" altLang="en-US" sz="1600" dirty="0" err="1" smtClean="0"/>
                        <a:t>댓글수정이</a:t>
                      </a:r>
                      <a:r>
                        <a:rPr lang="ko-KR" altLang="en-US" sz="1600" dirty="0" smtClean="0"/>
                        <a:t> 완료 된 후</a:t>
                      </a:r>
                      <a:r>
                        <a:rPr lang="en-US" altLang="ko-KR" sz="1600" dirty="0" smtClean="0"/>
                        <a:t>, comment</a:t>
                      </a:r>
                      <a:r>
                        <a:rPr lang="ko-KR" altLang="en-US" sz="1600" dirty="0" smtClean="0"/>
                        <a:t>버튼을 </a:t>
                      </a:r>
                      <a:r>
                        <a:rPr lang="ko-KR" altLang="en-US" sz="1600" dirty="0" err="1" smtClean="0"/>
                        <a:t>클릭하게되면</a:t>
                      </a:r>
                      <a:r>
                        <a:rPr lang="ko-KR" altLang="en-US" sz="1600" dirty="0" smtClean="0"/>
                        <a:t> 수정된 </a:t>
                      </a:r>
                      <a:r>
                        <a:rPr lang="ko-KR" altLang="en-US" sz="1600" dirty="0" err="1" smtClean="0"/>
                        <a:t>댓글이</a:t>
                      </a:r>
                      <a:r>
                        <a:rPr lang="ko-KR" altLang="en-US" sz="1600" dirty="0" smtClean="0"/>
                        <a:t> 적용되어 글이 업로드 된 것을 볼 수 있다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6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779912" y="1957789"/>
            <a:ext cx="196202" cy="206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61" y="4293096"/>
            <a:ext cx="5524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26503"/>
            <a:ext cx="106458" cy="41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92696"/>
            <a:ext cx="4007514" cy="16524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87" y="2366725"/>
            <a:ext cx="4076450" cy="1393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4" name="직선 화살표 연결선 53"/>
          <p:cNvCxnSpPr/>
          <p:nvPr/>
        </p:nvCxnSpPr>
        <p:spPr>
          <a:xfrm flipH="1">
            <a:off x="3131840" y="1957789"/>
            <a:ext cx="648072" cy="1471299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0" y="3861048"/>
            <a:ext cx="3988470" cy="1407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75" y="5360545"/>
            <a:ext cx="3665873" cy="1497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5" name="직선 화살표 연결선 34"/>
          <p:cNvCxnSpPr/>
          <p:nvPr/>
        </p:nvCxnSpPr>
        <p:spPr>
          <a:xfrm flipH="1">
            <a:off x="2962088" y="5085184"/>
            <a:ext cx="817824" cy="1224136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815515" y="1797220"/>
            <a:ext cx="196202" cy="206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81711" y="5079221"/>
            <a:ext cx="196202" cy="206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77</Words>
  <Application>Microsoft Office PowerPoint</Application>
  <PresentationFormat>화면 슬라이드 쇼(4:3)</PresentationFormat>
  <Paragraphs>18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Huni</cp:lastModifiedBy>
  <cp:revision>10</cp:revision>
  <dcterms:created xsi:type="dcterms:W3CDTF">2015-07-19T05:26:22Z</dcterms:created>
  <dcterms:modified xsi:type="dcterms:W3CDTF">2015-07-23T14:55:28Z</dcterms:modified>
</cp:coreProperties>
</file>