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3CBF-15FC-45CA-9968-3958DD21BF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7E9C-14A6-4319-AFA1-9BA78AE8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1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7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4846" y="2054273"/>
            <a:ext cx="4408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/>
              <a:t>UC040 </a:t>
            </a:r>
            <a:r>
              <a:rPr lang="ko-KR" altLang="en-US" sz="3600" dirty="0" smtClean="0"/>
              <a:t>비밀번호 찾기</a:t>
            </a:r>
            <a:endParaRPr lang="en-US" altLang="ko-KR" sz="3600" dirty="0" smtClean="0"/>
          </a:p>
          <a:p>
            <a:pPr algn="r"/>
            <a:r>
              <a:rPr lang="ko-KR" altLang="en-US" sz="3600" dirty="0" smtClean="0"/>
              <a:t>권기호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423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0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1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웹</a:t>
              </a:r>
              <a:r>
                <a:rPr lang="ko-KR" altLang="en-US" sz="1167" dirty="0">
                  <a:solidFill>
                    <a:schemeClr val="tx1"/>
                  </a:solidFill>
                </a:rPr>
                <a:t> 초기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메인화면이다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메인화면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712129" y="551118"/>
          <a:ext cx="2669873" cy="127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8617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권기호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비밀번호로 찾기 링크이다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err="1" smtClean="0"/>
                        <a:t>클릭하게되면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비밀번호찾기</a:t>
                      </a:r>
                      <a:r>
                        <a:rPr lang="ko-KR" altLang="en-US" sz="1300" dirty="0" smtClean="0"/>
                        <a:t> 화면으로 </a:t>
                      </a:r>
                      <a:r>
                        <a:rPr lang="ko-KR" altLang="en-US" sz="1300" dirty="0" err="1" smtClean="0"/>
                        <a:t>이동하게된다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3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86409"/>
            <a:ext cx="4520838" cy="332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89782" y="2937115"/>
            <a:ext cx="189122" cy="2144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071833" y="3142155"/>
            <a:ext cx="240027" cy="79546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78905" y="3817607"/>
            <a:ext cx="2525196" cy="1587552"/>
            <a:chOff x="692374" y="1007956"/>
            <a:chExt cx="4557040" cy="2851517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92374" y="1007956"/>
              <a:ext cx="4557040" cy="2851517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70" dirty="0"/>
                <a:t>비밀번호 찾기</a:t>
              </a:r>
              <a:endParaRPr lang="en-US" altLang="ko-KR" sz="1170" dirty="0"/>
            </a:p>
            <a:p>
              <a:pPr algn="ctr"/>
              <a:endParaRPr lang="en-US" altLang="ko-KR" sz="1170" dirty="0"/>
            </a:p>
            <a:p>
              <a:pPr algn="ctr"/>
              <a:endParaRPr lang="en-US" altLang="ko-KR" sz="1170" dirty="0"/>
            </a:p>
            <a:p>
              <a:pPr algn="ctr"/>
              <a:endParaRPr lang="en-US" altLang="ko-KR" sz="1170" dirty="0"/>
            </a:p>
            <a:p>
              <a:pPr algn="ctr"/>
              <a:endParaRPr lang="en-US" altLang="ko-KR" sz="1170" dirty="0"/>
            </a:p>
            <a:p>
              <a:pPr algn="ctr"/>
              <a:endParaRPr lang="en-US" altLang="ko-KR" sz="117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23613" y="1946970"/>
              <a:ext cx="3888432" cy="4469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67" dirty="0">
                  <a:latin typeface="helvetica"/>
                </a:rPr>
                <a:t>    </a:t>
              </a:r>
              <a:r>
                <a:rPr lang="ko-KR" altLang="en-US" sz="1167" dirty="0" err="1">
                  <a:latin typeface="helvetica"/>
                </a:rPr>
                <a:t>이메일</a:t>
              </a:r>
              <a:r>
                <a:rPr lang="ko-KR" altLang="en-US" sz="1167" dirty="0">
                  <a:latin typeface="helvetica"/>
                </a:rPr>
                <a:t> 또는</a:t>
              </a:r>
              <a:r>
                <a:rPr lang="en-US" altLang="ko-KR" sz="1167" dirty="0">
                  <a:latin typeface="helvetica"/>
                </a:rPr>
                <a:t> </a:t>
              </a:r>
              <a:r>
                <a:rPr lang="en-US" altLang="ko-KR" sz="1167" dirty="0">
                  <a:latin typeface="helvetica"/>
                </a:rPr>
                <a:t>Facebook </a:t>
              </a:r>
              <a:r>
                <a:rPr lang="en-US" altLang="ko-KR" sz="1167" dirty="0">
                  <a:latin typeface="helvetica"/>
                </a:rPr>
                <a:t>ID</a:t>
              </a:r>
              <a:endParaRPr lang="ko-KR" altLang="en-US" sz="117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23614" y="2895660"/>
              <a:ext cx="1892203" cy="4469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70" dirty="0"/>
                <a:t>찾기</a:t>
              </a:r>
              <a:endParaRPr lang="ko-KR" altLang="en-US" sz="117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19843" y="2895660"/>
              <a:ext cx="1892203" cy="4469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70" dirty="0"/>
                <a:t>취</a:t>
              </a:r>
              <a:r>
                <a:rPr lang="ko-KR" altLang="en-US" sz="1170" dirty="0"/>
                <a:t>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0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0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1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 err="1">
                  <a:solidFill>
                    <a:schemeClr val="tx1"/>
                  </a:solidFill>
                </a:rPr>
                <a:t>비밀번호찾기화면이다</a:t>
              </a:r>
              <a:r>
                <a:rPr lang="en-US" altLang="ko-KR" sz="1167" dirty="0">
                  <a:solidFill>
                    <a:schemeClr val="tx1"/>
                  </a:solidFill>
                </a:rPr>
                <a:t>.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프로그램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en-US" altLang="ko-KR" sz="1167" dirty="0" err="1">
                  <a:solidFill>
                    <a:schemeClr val="tx1"/>
                  </a:solidFill>
                </a:rPr>
                <a:t>findPassword</a:t>
              </a:r>
              <a:r>
                <a:rPr lang="ko-KR" altLang="en-US" sz="1167" dirty="0">
                  <a:solidFill>
                    <a:schemeClr val="tx1"/>
                  </a:solidFill>
                </a:rPr>
                <a:t>링크 클릭한 화면</a:t>
              </a:r>
              <a:r>
                <a:rPr lang="en-US" altLang="ko-KR" sz="1167" dirty="0">
                  <a:solidFill>
                    <a:schemeClr val="tx1"/>
                  </a:solidFill>
                </a:rPr>
                <a:t>.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712129" y="551117"/>
          <a:ext cx="2669873" cy="5166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0480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권기호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메인화면에서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findAccount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링크를 클릭 시 이동하는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계정찾기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첫 화면이다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계정에 관한 정보를 입력할 수 있는 텍스트 창이다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계정정보 입력 후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찾기 버튼을 누르면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해당하는 계정의 인증코드를 입력하는 화면으로 이동한다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3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취소 버튼 클릭 시 이전화면으로 이동한다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3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인증코드 작성 </a:t>
                      </a:r>
                      <a:r>
                        <a:rPr lang="ko-KR" altLang="en-US" sz="1300" dirty="0" err="1" smtClean="0"/>
                        <a:t>메인화면이다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인증코드를 작성할 수 있는 창이다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찾기 버튼이다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취소 버튼이다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338979" y="839964"/>
            <a:ext cx="3797533" cy="2376264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70" dirty="0"/>
              <a:t>비밀번호 찾기</a:t>
            </a:r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</p:txBody>
      </p:sp>
      <p:sp>
        <p:nvSpPr>
          <p:cNvPr id="10" name="직사각형 9"/>
          <p:cNvSpPr/>
          <p:nvPr/>
        </p:nvSpPr>
        <p:spPr>
          <a:xfrm>
            <a:off x="1615011" y="1622475"/>
            <a:ext cx="3240360" cy="3724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67" dirty="0">
                <a:latin typeface="helvetica"/>
              </a:rPr>
              <a:t>    </a:t>
            </a:r>
            <a:r>
              <a:rPr lang="ko-KR" altLang="en-US" sz="1167" dirty="0" err="1">
                <a:latin typeface="helvetica"/>
              </a:rPr>
              <a:t>이메일</a:t>
            </a:r>
            <a:r>
              <a:rPr lang="ko-KR" altLang="en-US" sz="1167" dirty="0">
                <a:latin typeface="helvetica"/>
              </a:rPr>
              <a:t> 또는</a:t>
            </a:r>
            <a:r>
              <a:rPr lang="en-US" altLang="ko-KR" sz="1167" dirty="0">
                <a:latin typeface="helvetica"/>
              </a:rPr>
              <a:t> </a:t>
            </a:r>
            <a:r>
              <a:rPr lang="en-US" altLang="ko-KR" sz="1167" dirty="0">
                <a:latin typeface="helvetica"/>
              </a:rPr>
              <a:t>Facebook </a:t>
            </a:r>
            <a:r>
              <a:rPr lang="en-US" altLang="ko-KR" sz="1167" dirty="0">
                <a:latin typeface="helvetica"/>
              </a:rPr>
              <a:t>ID</a:t>
            </a:r>
            <a:endParaRPr lang="ko-KR" altLang="en-US" sz="1170" dirty="0"/>
          </a:p>
        </p:txBody>
      </p:sp>
      <p:sp>
        <p:nvSpPr>
          <p:cNvPr id="21" name="직사각형 20"/>
          <p:cNvSpPr/>
          <p:nvPr/>
        </p:nvSpPr>
        <p:spPr>
          <a:xfrm>
            <a:off x="1615012" y="2413050"/>
            <a:ext cx="1576836" cy="3724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70" dirty="0"/>
              <a:t>찾기</a:t>
            </a:r>
            <a:endParaRPr lang="ko-KR" altLang="en-US" sz="1170" dirty="0"/>
          </a:p>
        </p:txBody>
      </p:sp>
      <p:sp>
        <p:nvSpPr>
          <p:cNvPr id="2" name="직사각형 1"/>
          <p:cNvSpPr/>
          <p:nvPr/>
        </p:nvSpPr>
        <p:spPr>
          <a:xfrm>
            <a:off x="-690500" y="697261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00532" y="697260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64995" y="1489421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2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77425" y="2279996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3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8536" y="2413050"/>
            <a:ext cx="1576836" cy="3724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70" dirty="0"/>
              <a:t>취</a:t>
            </a:r>
            <a:r>
              <a:rPr lang="ko-KR" altLang="en-US" sz="1170" dirty="0"/>
              <a:t>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140089" y="2279996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4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38979" y="3338809"/>
            <a:ext cx="3797533" cy="2254995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/>
              <a:t>이메일을</a:t>
            </a:r>
            <a:r>
              <a:rPr lang="ko-KR" altLang="en-US" sz="1000" dirty="0"/>
              <a:t> 확인해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이 </a:t>
            </a:r>
            <a:r>
              <a:rPr lang="ko-KR" altLang="en-US" sz="1000" dirty="0"/>
              <a:t>메일을 </a:t>
            </a:r>
            <a:r>
              <a:rPr lang="ko-KR" altLang="en-US" sz="1000" dirty="0"/>
              <a:t>확인하세요</a:t>
            </a:r>
            <a:r>
              <a:rPr lang="en-US" altLang="ko-KR" sz="1000" dirty="0"/>
              <a:t>.</a:t>
            </a:r>
            <a:r>
              <a:rPr lang="en-US" altLang="ko-KR" sz="1000" dirty="0"/>
              <a:t> </a:t>
            </a:r>
            <a:r>
              <a:rPr lang="en-US" altLang="ko-KR" sz="1000" dirty="0"/>
              <a:t>6</a:t>
            </a:r>
            <a:r>
              <a:rPr lang="ko-KR" altLang="en-US" sz="1000" dirty="0"/>
              <a:t>자리 확인 코드를 </a:t>
            </a:r>
            <a:r>
              <a:rPr lang="ko-KR" altLang="en-US" sz="1000" dirty="0" err="1"/>
              <a:t>이메일로</a:t>
            </a:r>
            <a:r>
              <a:rPr lang="ko-KR" altLang="en-US" sz="1000" dirty="0"/>
              <a:t> 보내드렸습니다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아래에 코드를 </a:t>
            </a:r>
            <a:r>
              <a:rPr lang="ko-KR" altLang="en-US" sz="1000" dirty="0"/>
              <a:t>입력해서 비밀번호를 변경하세요</a:t>
            </a:r>
            <a:r>
              <a:rPr lang="en-US" altLang="ko-KR" sz="1000" dirty="0"/>
              <a:t>.</a:t>
            </a:r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</p:txBody>
      </p:sp>
      <p:sp>
        <p:nvSpPr>
          <p:cNvPr id="29" name="직사각형 28"/>
          <p:cNvSpPr/>
          <p:nvPr/>
        </p:nvSpPr>
        <p:spPr>
          <a:xfrm>
            <a:off x="2121291" y="4416843"/>
            <a:ext cx="2314488" cy="51844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# # # # # #</a:t>
            </a:r>
            <a:endParaRPr lang="en-US" altLang="ko-KR" sz="917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00658" y="5233764"/>
            <a:ext cx="701188" cy="2880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70" dirty="0"/>
              <a:t>찾기</a:t>
            </a:r>
            <a:endParaRPr lang="ko-KR" altLang="en-US" sz="1170" dirty="0"/>
          </a:p>
        </p:txBody>
      </p:sp>
      <p:sp>
        <p:nvSpPr>
          <p:cNvPr id="36" name="직사각형 35"/>
          <p:cNvSpPr/>
          <p:nvPr/>
        </p:nvSpPr>
        <p:spPr>
          <a:xfrm>
            <a:off x="4331974" y="5233764"/>
            <a:ext cx="701188" cy="2880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70" dirty="0"/>
              <a:t>취</a:t>
            </a:r>
            <a:r>
              <a:rPr lang="ko-KR" altLang="en-US" sz="1170" dirty="0"/>
              <a:t>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0532" y="3248322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5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endCxn id="37" idx="3"/>
          </p:cNvCxnSpPr>
          <p:nvPr/>
        </p:nvCxnSpPr>
        <p:spPr>
          <a:xfrm flipH="1">
            <a:off x="1477425" y="2785492"/>
            <a:ext cx="926003" cy="6055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982844" y="4274140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6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62210" y="5098970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7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01844" y="5098970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8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0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1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인증코드 작성화면이다</a:t>
              </a:r>
              <a:r>
                <a:rPr lang="en-US" altLang="ko-KR" sz="1167" dirty="0">
                  <a:solidFill>
                    <a:schemeClr val="tx1"/>
                  </a:solidFill>
                </a:rPr>
                <a:t>.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en-US" altLang="ko-KR" sz="1167" dirty="0" err="1">
                  <a:solidFill>
                    <a:schemeClr val="tx1"/>
                  </a:solidFill>
                </a:rPr>
                <a:t>findPassword</a:t>
              </a:r>
              <a:r>
                <a:rPr lang="ko-KR" altLang="en-US" sz="1167" dirty="0">
                  <a:solidFill>
                    <a:schemeClr val="tx1"/>
                  </a:solidFill>
                </a:rPr>
                <a:t>의 인증코드 작성 화면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712129" y="551117"/>
          <a:ext cx="2669873" cy="4780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8617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권기호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입력 버튼이다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정상 입력 시 새로운 비밀번호 입력 창으로 이동한다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3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인증코드가 일치하지 않을 시</a:t>
                      </a:r>
                      <a:r>
                        <a:rPr lang="en-US" altLang="ko-KR" sz="1300" dirty="0" smtClean="0"/>
                        <a:t>, “</a:t>
                      </a:r>
                      <a:r>
                        <a:rPr lang="ko-KR" altLang="en-US" sz="1300" dirty="0" smtClean="0"/>
                        <a:t>인증코드가 일치하지 않습니다</a:t>
                      </a:r>
                      <a:r>
                        <a:rPr lang="en-US" altLang="ko-KR" sz="1300" dirty="0" smtClean="0"/>
                        <a:t>!” </a:t>
                      </a:r>
                      <a:r>
                        <a:rPr lang="ko-KR" altLang="en-US" sz="1300" dirty="0" err="1" smtClean="0"/>
                        <a:t>팝업창이</a:t>
                      </a:r>
                      <a:r>
                        <a:rPr lang="ko-KR" altLang="en-US" sz="1300" dirty="0" smtClean="0"/>
                        <a:t> 제공된다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3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인증코드가 </a:t>
                      </a:r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err="1" smtClean="0"/>
                        <a:t>회이상</a:t>
                      </a:r>
                      <a:r>
                        <a:rPr lang="ko-KR" altLang="en-US" sz="1300" dirty="0" smtClean="0"/>
                        <a:t> 일치하지 않을 시</a:t>
                      </a:r>
                      <a:r>
                        <a:rPr lang="en-US" altLang="ko-KR" sz="1300" dirty="0" smtClean="0"/>
                        <a:t>, “3</a:t>
                      </a:r>
                      <a:r>
                        <a:rPr lang="ko-KR" altLang="en-US" sz="1300" dirty="0" err="1" smtClean="0"/>
                        <a:t>회이상</a:t>
                      </a:r>
                      <a:r>
                        <a:rPr lang="ko-KR" altLang="en-US" sz="1300" dirty="0" smtClean="0"/>
                        <a:t> 인증코드를 잘못 입력하셨습니다</a:t>
                      </a:r>
                      <a:r>
                        <a:rPr lang="en-US" altLang="ko-KR" sz="1300" dirty="0" smtClean="0"/>
                        <a:t>!”</a:t>
                      </a:r>
                      <a:r>
                        <a:rPr lang="ko-KR" altLang="en-US" sz="1300" dirty="0" err="1" smtClean="0"/>
                        <a:t>팝업창이</a:t>
                      </a:r>
                      <a:r>
                        <a:rPr lang="ko-KR" altLang="en-US" sz="1300" dirty="0" smtClean="0"/>
                        <a:t> 제공된다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3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인증코드 정상 입력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이동되는 새로운 비밀번호 </a:t>
                      </a:r>
                      <a:r>
                        <a:rPr lang="ko-KR" altLang="en-US" sz="1300" dirty="0" err="1" smtClean="0"/>
                        <a:t>입력창이다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3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비밀번호 정상 변경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비밀번호가 변경되었습니다</a:t>
                      </a:r>
                      <a:r>
                        <a:rPr lang="en-US" altLang="ko-KR" sz="1300" dirty="0" smtClean="0"/>
                        <a:t>! </a:t>
                      </a:r>
                      <a:r>
                        <a:rPr lang="ko-KR" altLang="en-US" sz="1300" dirty="0" err="1" smtClean="0"/>
                        <a:t>팝업창이</a:t>
                      </a:r>
                      <a:r>
                        <a:rPr lang="ko-KR" altLang="en-US" sz="1300" dirty="0" smtClean="0"/>
                        <a:t> 제공된다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3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239045" y="697262"/>
            <a:ext cx="2896529" cy="1771983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6</a:t>
            </a:r>
            <a:r>
              <a:rPr lang="ko-KR" altLang="en-US" sz="1000" dirty="0"/>
              <a:t>자리 확인 코드를 </a:t>
            </a:r>
            <a:r>
              <a:rPr lang="ko-KR" altLang="en-US" sz="1000" dirty="0" err="1"/>
              <a:t>이메일로</a:t>
            </a:r>
            <a:r>
              <a:rPr lang="ko-KR" altLang="en-US" sz="1000" dirty="0"/>
              <a:t> 보내드렸습니다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아래에 코드를 </a:t>
            </a:r>
            <a:r>
              <a:rPr lang="ko-KR" altLang="en-US" sz="1000" dirty="0"/>
              <a:t>입력해서 비밀번호를 변경하세요</a:t>
            </a:r>
            <a:r>
              <a:rPr lang="en-US" altLang="ko-KR" sz="1000" dirty="0"/>
              <a:t>.</a:t>
            </a:r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</p:txBody>
      </p:sp>
      <p:sp>
        <p:nvSpPr>
          <p:cNvPr id="17" name="직사각형 16"/>
          <p:cNvSpPr/>
          <p:nvPr/>
        </p:nvSpPr>
        <p:spPr>
          <a:xfrm>
            <a:off x="1835745" y="1544385"/>
            <a:ext cx="1765353" cy="40739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en-US" altLang="ko-KR" sz="2000" dirty="0">
                <a:solidFill>
                  <a:schemeClr val="tx1"/>
                </a:solidFill>
              </a:rPr>
              <a:t> F </a:t>
            </a:r>
            <a:r>
              <a:rPr lang="en-US" altLang="ko-KR" sz="2000" dirty="0">
                <a:solidFill>
                  <a:schemeClr val="tx1"/>
                </a:solidFill>
              </a:rPr>
              <a:t>C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2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en-US" altLang="ko-KR" sz="2000" dirty="0">
                <a:solidFill>
                  <a:schemeClr val="tx1"/>
                </a:solidFill>
              </a:rPr>
              <a:t> #</a:t>
            </a:r>
            <a:endParaRPr lang="en-US" altLang="ko-KR" sz="917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87841" y="2186323"/>
            <a:ext cx="534823" cy="2263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33" dirty="0">
                <a:solidFill>
                  <a:schemeClr val="tx1"/>
                </a:solidFill>
              </a:rPr>
              <a:t>입</a:t>
            </a:r>
            <a:r>
              <a:rPr lang="ko-KR" altLang="en-US" sz="1333" dirty="0">
                <a:solidFill>
                  <a:schemeClr val="tx1"/>
                </a:solidFill>
              </a:rPr>
              <a:t>력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21919" y="2186323"/>
            <a:ext cx="534823" cy="2263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33" dirty="0">
                <a:solidFill>
                  <a:schemeClr val="tx1"/>
                </a:solidFill>
              </a:rPr>
              <a:t>취</a:t>
            </a:r>
            <a:r>
              <a:rPr lang="ko-KR" altLang="en-US" sz="1333" dirty="0">
                <a:solidFill>
                  <a:schemeClr val="tx1"/>
                </a:solidFill>
              </a:rPr>
              <a:t>소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31471" y="2657670"/>
            <a:ext cx="1620299" cy="665658"/>
            <a:chOff x="663409" y="3228185"/>
            <a:chExt cx="2549177" cy="84710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63409" y="3228185"/>
              <a:ext cx="2549177" cy="847105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인증코드가 일치하지 않습니다</a:t>
              </a:r>
              <a:r>
                <a:rPr lang="en-US" altLang="ko-KR" sz="1000" dirty="0"/>
                <a:t>!</a:t>
              </a:r>
            </a:p>
            <a:p>
              <a:pPr algn="ctr"/>
              <a:endParaRPr lang="en-US" altLang="ko-KR" sz="117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580554" y="3712473"/>
              <a:ext cx="841425" cy="2880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67" dirty="0">
                  <a:solidFill>
                    <a:schemeClr val="tx1"/>
                  </a:solidFill>
                </a:rPr>
                <a:t>확</a:t>
              </a:r>
              <a:r>
                <a:rPr lang="ko-KR" altLang="en-US" sz="1167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071" y="4088615"/>
            <a:ext cx="2065182" cy="905346"/>
            <a:chOff x="-1849485" y="5049181"/>
            <a:chExt cx="3249102" cy="115212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-1849485" y="5049181"/>
              <a:ext cx="3249102" cy="1152128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</a:t>
              </a:r>
              <a:r>
                <a:rPr lang="ko-KR" altLang="en-US" sz="1000" dirty="0" err="1"/>
                <a:t>회이상</a:t>
              </a:r>
              <a:r>
                <a:rPr lang="ko-KR" altLang="en-US" sz="1000" dirty="0"/>
                <a:t> 인증코드를 잘못 입력하셨습니다</a:t>
              </a:r>
              <a:r>
                <a:rPr lang="en-US" altLang="ko-KR" sz="1000" dirty="0"/>
                <a:t>!</a:t>
              </a:r>
            </a:p>
            <a:p>
              <a:pPr algn="ctr"/>
              <a:endParaRPr lang="en-US" altLang="ko-KR" sz="1167" dirty="0"/>
            </a:p>
            <a:p>
              <a:pPr algn="ctr"/>
              <a:endParaRPr lang="en-US" altLang="ko-KR" sz="1333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761163" y="5729342"/>
              <a:ext cx="1072454" cy="39174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67" dirty="0">
                  <a:solidFill>
                    <a:schemeClr val="tx1"/>
                  </a:solidFill>
                </a:rPr>
                <a:t>확</a:t>
              </a:r>
              <a:r>
                <a:rPr lang="ko-KR" altLang="en-US" sz="1167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cxnSp>
        <p:nvCxnSpPr>
          <p:cNvPr id="29" name="직선 화살표 연결선 28"/>
          <p:cNvCxnSpPr>
            <a:stCxn id="18" idx="2"/>
            <a:endCxn id="23" idx="3"/>
          </p:cNvCxnSpPr>
          <p:nvPr/>
        </p:nvCxnSpPr>
        <p:spPr>
          <a:xfrm flipH="1">
            <a:off x="2551768" y="2412660"/>
            <a:ext cx="603485" cy="5778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2"/>
            <a:endCxn id="27" idx="0"/>
          </p:cNvCxnSpPr>
          <p:nvPr/>
        </p:nvCxnSpPr>
        <p:spPr>
          <a:xfrm flipH="1">
            <a:off x="2122663" y="2412661"/>
            <a:ext cx="1032591" cy="1675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782244" y="2068985"/>
            <a:ext cx="211198" cy="2242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25871" y="2545534"/>
            <a:ext cx="211198" cy="2242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2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4473" y="3976479"/>
            <a:ext cx="211198" cy="2242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3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335061" y="2763117"/>
            <a:ext cx="2232273" cy="1216984"/>
            <a:chOff x="598456" y="989744"/>
            <a:chExt cx="3249101" cy="1428876"/>
          </a:xfrm>
        </p:grpSpPr>
        <p:grpSp>
          <p:nvGrpSpPr>
            <p:cNvPr id="46" name="그룹 45"/>
            <p:cNvGrpSpPr/>
            <p:nvPr/>
          </p:nvGrpSpPr>
          <p:grpSpPr>
            <a:xfrm>
              <a:off x="598456" y="989744"/>
              <a:ext cx="3249101" cy="1428876"/>
              <a:chOff x="-2099012" y="4189786"/>
              <a:chExt cx="3249101" cy="1152128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-2099012" y="4189786"/>
                <a:ext cx="3249101" cy="1152128"/>
              </a:xfrm>
              <a:prstGeom prst="roundRect">
                <a:avLst>
                  <a:gd name="adj" fmla="val 4554"/>
                </a:avLst>
              </a:prstGeom>
              <a:solidFill>
                <a:schemeClr val="bg1">
                  <a:lumMod val="50000"/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67" dirty="0"/>
                  <a:t>새로운 비밀번호를 입력하세요</a:t>
                </a:r>
                <a:endParaRPr lang="en-US" altLang="ko-KR" sz="1167" dirty="0"/>
              </a:p>
              <a:p>
                <a:pPr algn="ctr"/>
                <a:endParaRPr lang="en-US" altLang="ko-KR" sz="1167" dirty="0"/>
              </a:p>
              <a:p>
                <a:pPr algn="ctr"/>
                <a:endParaRPr lang="en-US" altLang="ko-KR" sz="1167" dirty="0"/>
              </a:p>
              <a:p>
                <a:pPr algn="ctr"/>
                <a:endParaRPr lang="en-US" altLang="ko-KR" sz="1167" dirty="0"/>
              </a:p>
              <a:p>
                <a:pPr algn="ctr"/>
                <a:endParaRPr lang="en-US" altLang="ko-KR" sz="1333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-735334" y="4968386"/>
                <a:ext cx="797099" cy="29330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67" dirty="0">
                    <a:solidFill>
                      <a:schemeClr val="tx1"/>
                    </a:solidFill>
                  </a:rPr>
                  <a:t>확</a:t>
                </a:r>
                <a:r>
                  <a:rPr lang="ko-KR" altLang="en-US" sz="1167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834788" y="1527129"/>
              <a:ext cx="2777386" cy="35410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*********</a:t>
              </a:r>
              <a:endParaRPr lang="en-US" altLang="ko-KR" sz="917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336006" y="4308828"/>
            <a:ext cx="2011728" cy="1125299"/>
            <a:chOff x="-2099012" y="4189785"/>
            <a:chExt cx="3495225" cy="11521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-2099012" y="4189785"/>
              <a:ext cx="3495225" cy="1152128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67" dirty="0"/>
                <a:t>비밀번호가 변경되었습니다</a:t>
              </a:r>
              <a:r>
                <a:rPr lang="en-US" altLang="ko-KR" sz="1333" dirty="0"/>
                <a:t>!</a:t>
              </a:r>
              <a:endParaRPr lang="en-US" altLang="ko-KR" sz="1667" dirty="0"/>
            </a:p>
            <a:p>
              <a:pPr algn="ctr"/>
              <a:endParaRPr lang="en-US" altLang="ko-KR" sz="1167" dirty="0"/>
            </a:p>
            <a:p>
              <a:pPr algn="ctr"/>
              <a:endParaRPr lang="en-US" altLang="ko-KR" sz="1333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-887627" y="4833156"/>
              <a:ext cx="1072454" cy="2933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67" dirty="0">
                  <a:solidFill>
                    <a:schemeClr val="tx1"/>
                  </a:solidFill>
                </a:rPr>
                <a:t>확</a:t>
              </a:r>
              <a:r>
                <a:rPr lang="ko-KR" altLang="en-US" sz="1167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cxnSp>
        <p:nvCxnSpPr>
          <p:cNvPr id="56" name="직선 화살표 연결선 55"/>
          <p:cNvCxnSpPr>
            <a:endCxn id="48" idx="0"/>
          </p:cNvCxnSpPr>
          <p:nvPr/>
        </p:nvCxnSpPr>
        <p:spPr>
          <a:xfrm>
            <a:off x="3155253" y="2412661"/>
            <a:ext cx="1295945" cy="350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9" idx="2"/>
            <a:endCxn id="51" idx="0"/>
          </p:cNvCxnSpPr>
          <p:nvPr/>
        </p:nvCxnSpPr>
        <p:spPr>
          <a:xfrm flipH="1">
            <a:off x="4341869" y="3895365"/>
            <a:ext cx="203918" cy="4134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230408" y="2662224"/>
            <a:ext cx="211198" cy="2242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4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53376" y="4196690"/>
            <a:ext cx="176928" cy="2073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5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70793" y="3585547"/>
            <a:ext cx="534823" cy="3098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33" dirty="0">
                <a:solidFill>
                  <a:schemeClr val="tx1"/>
                </a:solidFill>
              </a:rPr>
              <a:t>취</a:t>
            </a:r>
            <a:r>
              <a:rPr lang="ko-KR" altLang="en-US" sz="1333" dirty="0">
                <a:solidFill>
                  <a:schemeClr val="tx1"/>
                </a:solidFill>
              </a:rPr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3963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0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1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 err="1">
                  <a:solidFill>
                    <a:schemeClr val="tx1"/>
                  </a:solidFill>
                </a:rPr>
                <a:t>비밀번호찾기화면이다</a:t>
              </a:r>
              <a:r>
                <a:rPr lang="en-US" altLang="ko-KR" sz="1167" dirty="0">
                  <a:solidFill>
                    <a:schemeClr val="tx1"/>
                  </a:solidFill>
                </a:rPr>
                <a:t>.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en-US" altLang="ko-KR" sz="1167" dirty="0" err="1">
                  <a:solidFill>
                    <a:schemeClr val="tx1"/>
                  </a:solidFill>
                </a:rPr>
                <a:t>findPassword</a:t>
              </a:r>
              <a:r>
                <a:rPr lang="ko-KR" altLang="en-US" sz="1167" dirty="0">
                  <a:solidFill>
                    <a:schemeClr val="tx1"/>
                  </a:solidFill>
                </a:rPr>
                <a:t>버튼 클릭 한 후 이동한 화면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712129" y="551118"/>
          <a:ext cx="2669873" cy="503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8617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권기호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 찾기 초기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사용자에게 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혹은 </a:t>
                      </a:r>
                      <a:r>
                        <a:rPr lang="en-US" altLang="ko-KR" sz="1000" dirty="0" err="1" smtClean="0"/>
                        <a:t>FacebookId</a:t>
                      </a:r>
                      <a:r>
                        <a:rPr lang="ko-KR" altLang="en-US" sz="1000" dirty="0" smtClean="0"/>
                        <a:t>를 입력할 수 있는 텍스트 상자가 제공된다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혹은 </a:t>
                      </a:r>
                      <a:r>
                        <a:rPr lang="en-US" altLang="ko-KR" sz="1000" dirty="0" err="1" smtClean="0"/>
                        <a:t>FacebookID</a:t>
                      </a:r>
                      <a:r>
                        <a:rPr lang="ko-KR" altLang="en-US" sz="1000" dirty="0" smtClean="0"/>
                        <a:t>를 입력한 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찾기 버튼을 클릭한다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일치하는 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ko-KR" altLang="en-US" sz="1000" dirty="0" smtClean="0"/>
                        <a:t> 혹은 </a:t>
                      </a:r>
                      <a:r>
                        <a:rPr lang="en-US" altLang="ko-KR" sz="1000" dirty="0" err="1" smtClean="0"/>
                        <a:t>FacebookID</a:t>
                      </a:r>
                      <a:r>
                        <a:rPr lang="ko-KR" altLang="en-US" sz="1000" dirty="0" smtClean="0"/>
                        <a:t>가 존재하지 않을 시</a:t>
                      </a:r>
                      <a:r>
                        <a:rPr lang="en-US" altLang="ko-KR" sz="1000" dirty="0" smtClean="0"/>
                        <a:t>, “</a:t>
                      </a:r>
                      <a:r>
                        <a:rPr lang="ko-KR" altLang="en-US" sz="1000" dirty="0" smtClean="0"/>
                        <a:t>입력하신 아이디가 존재하지 않습니다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또한 계정이 존재하면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인증코드 </a:t>
                      </a:r>
                      <a:r>
                        <a:rPr lang="ko-KR" altLang="en-US" sz="1000" dirty="0" err="1" smtClean="0"/>
                        <a:t>입력창으로</a:t>
                      </a:r>
                      <a:r>
                        <a:rPr lang="ko-KR" altLang="en-US" sz="1000" dirty="0" smtClean="0"/>
                        <a:t> 이동한다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인증코드가 발송되었다는 메시지가 제공되며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인증코드 </a:t>
                      </a:r>
                      <a:r>
                        <a:rPr lang="ko-KR" altLang="en-US" sz="1000" dirty="0" err="1" smtClean="0"/>
                        <a:t>입력창이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인증코드가 일치하지 않거나</a:t>
                      </a:r>
                      <a:r>
                        <a:rPr lang="en-US" altLang="ko-KR" sz="1000" dirty="0" smtClean="0"/>
                        <a:t>, 3</a:t>
                      </a:r>
                      <a:r>
                        <a:rPr lang="ko-KR" altLang="en-US" sz="1000" dirty="0" err="1" smtClean="0"/>
                        <a:t>회이상</a:t>
                      </a:r>
                      <a:r>
                        <a:rPr lang="ko-KR" altLang="en-US" sz="1000" dirty="0" smtClean="0"/>
                        <a:t> 인증코드를 잘못 입력할 시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인증코드가 입력하지 않습니다</a:t>
                      </a:r>
                      <a:r>
                        <a:rPr lang="en-US" altLang="ko-KR" sz="1000" dirty="0" smtClean="0"/>
                        <a:t>!!!”,”3</a:t>
                      </a:r>
                      <a:r>
                        <a:rPr lang="ko-KR" altLang="en-US" sz="1000" dirty="0" err="1" smtClean="0"/>
                        <a:t>회이상</a:t>
                      </a:r>
                      <a:r>
                        <a:rPr lang="ko-KR" altLang="en-US" sz="1000" dirty="0" smtClean="0"/>
                        <a:t> 인증코드를 잘못 입력하셨습니다</a:t>
                      </a:r>
                      <a:r>
                        <a:rPr lang="en-US" altLang="ko-KR" sz="1000" dirty="0" smtClean="0"/>
                        <a:t>!!!”</a:t>
                      </a:r>
                      <a:r>
                        <a:rPr lang="ko-KR" altLang="en-US" sz="1000" dirty="0" smtClean="0"/>
                        <a:t>메시지가 전달된다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사용자가 입력한 인증코드가 일치할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새로운 비밀번호를 </a:t>
                      </a:r>
                      <a:r>
                        <a:rPr lang="ko-KR" altLang="en-US" sz="1000" dirty="0" err="1" smtClean="0"/>
                        <a:t>입력받을</a:t>
                      </a:r>
                      <a:r>
                        <a:rPr lang="ko-KR" altLang="en-US" sz="1000" dirty="0" smtClean="0"/>
                        <a:t> 수 있는 화면으로 이동한다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새로운 비밀번호를 입력한 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확인 버튼을 누르면 비밀번호가 변경되었습니다</a:t>
                      </a:r>
                      <a:r>
                        <a:rPr lang="en-US" altLang="ko-KR" sz="1000" dirty="0" smtClean="0"/>
                        <a:t>!!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28" y="593721"/>
            <a:ext cx="1344154" cy="327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624968"/>
            <a:ext cx="982341" cy="23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55" y="690923"/>
            <a:ext cx="1094141" cy="79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49" y="1771146"/>
            <a:ext cx="1096058" cy="79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43496"/>
            <a:ext cx="1004318" cy="246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87" y="2427392"/>
            <a:ext cx="1018228" cy="245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137927" y="1933587"/>
            <a:ext cx="171929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4181" y="1623393"/>
            <a:ext cx="171929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3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27884" y="1880530"/>
            <a:ext cx="171929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4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37926" y="2233812"/>
            <a:ext cx="171929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2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69319" y="4226002"/>
            <a:ext cx="171929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5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42191" y="4484426"/>
            <a:ext cx="171929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6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88" y="769268"/>
            <a:ext cx="995914" cy="100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>
            <a:stCxn id="21" idx="1"/>
          </p:cNvCxnSpPr>
          <p:nvPr/>
        </p:nvCxnSpPr>
        <p:spPr>
          <a:xfrm flipH="1" flipV="1">
            <a:off x="1631673" y="1489348"/>
            <a:ext cx="506252" cy="84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560052" y="1933588"/>
            <a:ext cx="931829" cy="3976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091947" y="2031056"/>
            <a:ext cx="263335" cy="21225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1457657" y="3721596"/>
            <a:ext cx="3294363" cy="8602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4155994" y="1201316"/>
            <a:ext cx="558125" cy="7322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155994" y="1965146"/>
            <a:ext cx="558125" cy="11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511</Words>
  <Application>Microsoft Office PowerPoint</Application>
  <PresentationFormat>화면 슬라이드 쇼(16:10)</PresentationFormat>
  <Paragraphs>131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7</cp:revision>
  <dcterms:created xsi:type="dcterms:W3CDTF">2015-07-23T14:30:34Z</dcterms:created>
  <dcterms:modified xsi:type="dcterms:W3CDTF">2015-07-23T14:34:40Z</dcterms:modified>
</cp:coreProperties>
</file>