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80" r:id="rId3"/>
    <p:sldId id="279" r:id="rId4"/>
    <p:sldId id="270" r:id="rId5"/>
    <p:sldId id="281" r:id="rId6"/>
    <p:sldId id="271" r:id="rId7"/>
    <p:sldId id="260" r:id="rId8"/>
    <p:sldId id="263" r:id="rId9"/>
    <p:sldId id="265" r:id="rId10"/>
    <p:sldId id="261" r:id="rId11"/>
    <p:sldId id="273" r:id="rId12"/>
    <p:sldId id="282" r:id="rId13"/>
    <p:sldId id="274" r:id="rId14"/>
    <p:sldId id="293" r:id="rId15"/>
    <p:sldId id="284" r:id="rId16"/>
    <p:sldId id="285" r:id="rId17"/>
    <p:sldId id="286" r:id="rId18"/>
    <p:sldId id="287" r:id="rId19"/>
    <p:sldId id="291" r:id="rId20"/>
    <p:sldId id="294" r:id="rId21"/>
    <p:sldId id="269" r:id="rId22"/>
    <p:sldId id="288" r:id="rId23"/>
    <p:sldId id="289" r:id="rId24"/>
    <p:sldId id="290" r:id="rId25"/>
    <p:sldId id="292" r:id="rId26"/>
    <p:sldId id="283" r:id="rId2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 autoAdjust="0"/>
    <p:restoredTop sz="94660"/>
  </p:normalViewPr>
  <p:slideViewPr>
    <p:cSldViewPr>
      <p:cViewPr>
        <p:scale>
          <a:sx n="100" d="100"/>
          <a:sy n="100" d="100"/>
        </p:scale>
        <p:origin x="1878" y="78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072C1-2B4F-41CC-95DB-DF3D5E5CBFA7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2938-1D0B-4133-9588-ECF07C0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2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2938-1D0B-4133-9588-ECF07C0167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8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2938-1D0B-4133-9588-ECF07C0167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8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2938-1D0B-4133-9588-ECF07C0167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8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1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6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7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1F53-C16A-46E8-AA4A-83392C07134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" y="553244"/>
            <a:ext cx="6631296" cy="36565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02669"/>
              </p:ext>
            </p:extLst>
          </p:nvPr>
        </p:nvGraphicFramePr>
        <p:xfrm>
          <a:off x="6730227" y="521478"/>
          <a:ext cx="2402886" cy="5208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메인 화면으로 가는 버튼이다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클릭하면 메인화면으로 돌아간다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Flook</a:t>
                      </a:r>
                      <a:r>
                        <a:rPr lang="ko-KR" altLang="en-US" sz="1000" smtClean="0"/>
                        <a:t>요리사 버튼이다</a:t>
                      </a:r>
                      <a:r>
                        <a:rPr lang="en-US" altLang="ko-KR" sz="1000" smtClean="0"/>
                        <a:t>.</a:t>
                      </a:r>
                      <a:r>
                        <a:rPr lang="ko-KR" altLang="en-US" sz="1000" smtClean="0"/>
                        <a:t> 클릭하면 </a:t>
                      </a:r>
                      <a:r>
                        <a:rPr lang="en-US" altLang="ko-KR" sz="1000" smtClean="0"/>
                        <a:t>Flook</a:t>
                      </a:r>
                      <a:r>
                        <a:rPr lang="ko-KR" altLang="en-US" sz="1000" smtClean="0"/>
                        <a:t>요리사의 레시피</a:t>
                      </a:r>
                      <a:r>
                        <a:rPr lang="ko-KR" altLang="en-US" sz="1000" baseline="0" smtClean="0"/>
                        <a:t> 목록 조화면으로 넘어간다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나도 요리사</a:t>
                      </a:r>
                      <a:r>
                        <a:rPr lang="ko-KR" altLang="en-US" sz="1000" baseline="0" smtClean="0"/>
                        <a:t> 버튼이다</a:t>
                      </a:r>
                      <a:r>
                        <a:rPr lang="en-US" altLang="ko-KR" sz="1000" baseline="0" smtClean="0"/>
                        <a:t>. </a:t>
                      </a:r>
                      <a:r>
                        <a:rPr lang="ko-KR" altLang="en-US" sz="1000" baseline="0" smtClean="0"/>
                        <a:t>클릭하면 사용자정의 레시피 목록 조회하기 화면으로 넘어간다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검색바 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검색어를 입력하고 버튼을 누르면 검색결과 화면으로 넘어간다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알림 버튼이다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클릭하면 알람창이 생기고 이벤트를 확인할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장바구니 버튼이다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클릭하면 장바구니창이 생기고 재료별 장바구니 목록을 확인할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뉴스피드 버튼이다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팔로우 받은 레시피</a:t>
                      </a:r>
                      <a:r>
                        <a:rPr lang="ko-KR" altLang="en-US" sz="1000" baseline="0" smtClean="0"/>
                        <a:t> 목록을 확인할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/>
                        <a:t>음식파트너를 설정하는 버튼이다</a:t>
                      </a:r>
                      <a:r>
                        <a:rPr lang="en-US" altLang="ko-KR" sz="1000" b="0" smtClean="0"/>
                        <a:t>.</a:t>
                      </a:r>
                      <a:endParaRPr lang="ko-KR" altLang="en-US" sz="10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smtClean="0"/>
                        <a:t>프로필 수정 버튼이다 클릭하면 프로필 수정할 수 있는 창이 생성된다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비회원으로 로그인 했을경우 로그인 버튼이다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클릭하면 로그인할 수 있는 창이 생성된다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79512" y="66342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568" y="666625"/>
            <a:ext cx="187449" cy="162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49140" y="67022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8031" y="67977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64732" y="68773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7805" y="68773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9637" y="68773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94947" y="68914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44664" y="68994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115501"/>
            <a:ext cx="1244820" cy="44708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152359" y="1187735"/>
            <a:ext cx="291849" cy="1498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98" y="541728"/>
            <a:ext cx="5550882" cy="51732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5472"/>
              </p:ext>
            </p:extLst>
          </p:nvPr>
        </p:nvGraphicFramePr>
        <p:xfrm>
          <a:off x="6730227" y="521478"/>
          <a:ext cx="2402886" cy="50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/>
                        <a:t>메뉴바 버튼을 클릭하면 창이생기고 프로필 수정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홈으로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뉴스피드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장바구니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음식파트너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로그아웃 목록을 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프로필</a:t>
                      </a:r>
                      <a:r>
                        <a:rPr lang="ko-KR" altLang="en-US" sz="900" baseline="0" smtClean="0"/>
                        <a:t> 수정하는 부분으로 이름을 클릭하면 프로필 수정하는 화면으로 이동한다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메인 화면으로 가는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메인화면으로 돌아간다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뉴스피드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팔로우 받은 레시피</a:t>
                      </a:r>
                      <a:r>
                        <a:rPr lang="ko-KR" altLang="en-US" sz="900" baseline="0" smtClean="0"/>
                        <a:t> 목록을 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장바구니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장바구니창이 생기고 재료별 장바구니 목록을 확인할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음식파트너를 설정하는 버튼이다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로그아웃 버튼으로 클릭하면 로그아웃할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알림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알람창이 생기고 이벤트를 확인할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검색버튼 이다</a:t>
                      </a:r>
                      <a:r>
                        <a:rPr lang="en-US" altLang="ko-KR" sz="900" smtClean="0"/>
                        <a:t>.</a:t>
                      </a:r>
                      <a:r>
                        <a:rPr lang="ko-KR" altLang="en-US" sz="900" smtClean="0"/>
                        <a:t>클릭하면 검색창이 생성된다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82578" y="206692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3464" y="207425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8024" y="2827020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58767" y="306119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81628" y="329393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39804" y="182462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17448" y="182222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69380" y="351030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75656" y="375443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10" y="2501867"/>
            <a:ext cx="1579911" cy="2865885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20" idx="3"/>
            <a:endCxn id="10" idx="1"/>
          </p:cNvCxnSpPr>
          <p:nvPr/>
        </p:nvCxnSpPr>
        <p:spPr>
          <a:xfrm>
            <a:off x="2770027" y="2143695"/>
            <a:ext cx="955983" cy="17911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" y="512524"/>
            <a:ext cx="2940233" cy="51712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15041"/>
              </p:ext>
            </p:extLst>
          </p:nvPr>
        </p:nvGraphicFramePr>
        <p:xfrm>
          <a:off x="6730227" y="521478"/>
          <a:ext cx="2402886" cy="3410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Flook</a:t>
                      </a:r>
                      <a:r>
                        <a:rPr lang="ko-KR" altLang="en-US" sz="900" smtClean="0"/>
                        <a:t> 레시피 조회하기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사용자정의 레시피 목록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사용자정의 레시피 조회하기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사용자정의 레시피 목록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오늘의 추천 레시피의 목록을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간편정보를 보여준다</a:t>
                      </a:r>
                      <a:r>
                        <a:rPr lang="en-US" altLang="ko-KR" sz="900" smtClean="0"/>
                        <a:t>.</a:t>
                      </a:r>
                      <a:br>
                        <a:rPr lang="en-US" altLang="ko-KR" sz="900" smtClean="0"/>
                      </a:br>
                      <a:r>
                        <a:rPr lang="ko-KR" altLang="en-US" sz="900" smtClean="0"/>
                        <a:t>이미지</a:t>
                      </a:r>
                      <a:r>
                        <a:rPr lang="en-US" altLang="ko-KR" sz="900" smtClean="0"/>
                        <a:t>,</a:t>
                      </a:r>
                      <a:r>
                        <a:rPr lang="ko-KR" altLang="en-US" sz="900" smtClean="0"/>
                        <a:t>제목</a:t>
                      </a:r>
                      <a:r>
                        <a:rPr lang="en-US" altLang="ko-KR" sz="900" smtClean="0"/>
                        <a:t>,</a:t>
                      </a:r>
                      <a:r>
                        <a:rPr lang="ko-KR" altLang="en-US" sz="900" smtClean="0"/>
                        <a:t>설명을 보여준다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더보기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추천 레시피를 추가로 제공한다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기분별 레시피 목록을 확인할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간단정보</a:t>
                      </a:r>
                      <a:r>
                        <a:rPr lang="en-US" altLang="ko-KR" sz="900" baseline="0" smtClean="0"/>
                        <a:t>(</a:t>
                      </a:r>
                      <a:r>
                        <a:rPr lang="ko-KR" altLang="en-US" sz="900" baseline="0" smtClean="0"/>
                        <a:t>레시피명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좋아요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조회수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이미지</a:t>
                      </a:r>
                      <a:r>
                        <a:rPr lang="en-US" altLang="ko-KR" sz="900" baseline="0" smtClean="0"/>
                        <a:t>)</a:t>
                      </a:r>
                      <a:r>
                        <a:rPr lang="ko-KR" altLang="en-US" sz="900" baseline="0" smtClean="0"/>
                        <a:t>를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더보기 버튼으로 클릭하면 간단 레시피정보를 추가로 제공받을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402040" y="203020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42772" y="203020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35696" y="2425452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9098" y="280228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61334" y="374110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41823" y="405533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16547" y="444167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61334" y="516175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8" y="520899"/>
            <a:ext cx="4383996" cy="51243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58076"/>
              </p:ext>
            </p:extLst>
          </p:nvPr>
        </p:nvGraphicFramePr>
        <p:xfrm>
          <a:off x="6730227" y="521478"/>
          <a:ext cx="2402886" cy="1641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기분별 레시피 목록을 확인할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간단정보</a:t>
                      </a:r>
                      <a:r>
                        <a:rPr lang="en-US" altLang="ko-KR" sz="900" baseline="0" smtClean="0"/>
                        <a:t>(</a:t>
                      </a:r>
                      <a:r>
                        <a:rPr lang="ko-KR" altLang="en-US" sz="900" baseline="0" smtClean="0"/>
                        <a:t>레시피명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좋아요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조회수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이미지</a:t>
                      </a:r>
                      <a:r>
                        <a:rPr lang="en-US" altLang="ko-KR" sz="900" baseline="0" smtClean="0"/>
                        <a:t>)</a:t>
                      </a:r>
                      <a:r>
                        <a:rPr lang="ko-KR" altLang="en-US" sz="900" baseline="0" smtClean="0"/>
                        <a:t>를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더보기 버튼으로 클릭하면 간단 레시피정보를 추가로 제공받을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90423" y="29210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5656" y="328002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31840" y="4801716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57" y="594180"/>
            <a:ext cx="3067037" cy="50564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14983"/>
              </p:ext>
            </p:extLst>
          </p:nvPr>
        </p:nvGraphicFramePr>
        <p:xfrm>
          <a:off x="6730227" y="521478"/>
          <a:ext cx="2402886" cy="483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상황별 추천 레시피의</a:t>
                      </a:r>
                      <a:r>
                        <a:rPr lang="ko-KR" altLang="en-US" sz="900" baseline="0" smtClean="0"/>
                        <a:t> 목록</a:t>
                      </a:r>
                      <a:r>
                        <a:rPr lang="ko-KR" altLang="en-US" sz="900" smtClean="0"/>
                        <a:t>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간단정보</a:t>
                      </a:r>
                      <a:r>
                        <a:rPr lang="en-US" altLang="ko-KR" sz="900" baseline="0" smtClean="0"/>
                        <a:t>(</a:t>
                      </a:r>
                      <a:r>
                        <a:rPr lang="ko-KR" altLang="en-US" sz="900" baseline="0" smtClean="0"/>
                        <a:t>레시피명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좋아요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조회수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이미지</a:t>
                      </a:r>
                      <a:r>
                        <a:rPr lang="en-US" altLang="ko-KR" sz="900" baseline="0" smtClean="0"/>
                        <a:t>)</a:t>
                      </a:r>
                      <a:r>
                        <a:rPr lang="ko-KR" altLang="en-US" sz="900" baseline="0" smtClean="0"/>
                        <a:t>를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더보기 버튼으로 클릭하면 간단 레시피정보를 추가로 제공받을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날짜별 추천 레시피의 목록을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간단정보</a:t>
                      </a:r>
                      <a:r>
                        <a:rPr lang="en-US" altLang="ko-KR" sz="900" baseline="0" smtClean="0"/>
                        <a:t>(</a:t>
                      </a:r>
                      <a:r>
                        <a:rPr lang="ko-KR" altLang="en-US" sz="900" baseline="0" smtClean="0"/>
                        <a:t>레시피명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좋아요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조회수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이미지</a:t>
                      </a:r>
                      <a:r>
                        <a:rPr lang="en-US" altLang="ko-KR" sz="900" baseline="0" smtClean="0"/>
                        <a:t>)</a:t>
                      </a:r>
                      <a:r>
                        <a:rPr lang="ko-KR" altLang="en-US" sz="900" baseline="0" smtClean="0"/>
                        <a:t>를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더보기 버튼으로 클릭하면 간단 레시피정보를 추가로 제공받을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/>
                        <a:t>TV</a:t>
                      </a:r>
                      <a:r>
                        <a:rPr lang="ko-KR" altLang="en-US" sz="900" smtClean="0"/>
                        <a:t>동영상 목록을 제공해준다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더보기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동영상을 추가로 제공받을</a:t>
                      </a:r>
                      <a:r>
                        <a:rPr lang="ko-KR" altLang="en-US" sz="900" baseline="0" smtClean="0"/>
                        <a:t> 수 있는 화면으로 이동한다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576545" y="122785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29194" y="153057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36050" y="2353444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88282" y="379360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03958" y="422565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5779" y="310456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94557" y="460447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76239" y="269810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88282" y="522988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" y="512524"/>
            <a:ext cx="2940233" cy="51712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12261"/>
              </p:ext>
            </p:extLst>
          </p:nvPr>
        </p:nvGraphicFramePr>
        <p:xfrm>
          <a:off x="6730227" y="521478"/>
          <a:ext cx="2402886" cy="84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“Flook </a:t>
                      </a:r>
                      <a:r>
                        <a:rPr lang="ko-KR" altLang="en-US" sz="900" smtClean="0"/>
                        <a:t>요리사</a:t>
                      </a:r>
                      <a:r>
                        <a:rPr lang="en-US" altLang="ko-KR" sz="900" smtClean="0"/>
                        <a:t>” </a:t>
                      </a:r>
                      <a:r>
                        <a:rPr lang="ko-KR" altLang="en-US" sz="9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402040" y="203020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37" y="502897"/>
            <a:ext cx="4789520" cy="49351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49448"/>
              </p:ext>
            </p:extLst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“Flook </a:t>
                      </a:r>
                      <a:r>
                        <a:rPr lang="ko-KR" altLang="en-US" sz="800" smtClean="0"/>
                        <a:t>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150325" y="128818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00034" y="1466183"/>
            <a:ext cx="288032" cy="2365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38995" y="1650826"/>
            <a:ext cx="2028315" cy="14706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92081" y="1489348"/>
            <a:ext cx="475230" cy="1127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3888" y="168135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85" y="735342"/>
            <a:ext cx="2904837" cy="44312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49448"/>
              </p:ext>
            </p:extLst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“Flook </a:t>
                      </a:r>
                      <a:r>
                        <a:rPr lang="ko-KR" altLang="en-US" sz="800" smtClean="0"/>
                        <a:t>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19672" y="220942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6890" y="2623614"/>
            <a:ext cx="2216958" cy="225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94130"/>
            <a:ext cx="3725151" cy="44125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49448"/>
              </p:ext>
            </p:extLst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“Flook </a:t>
                      </a:r>
                      <a:r>
                        <a:rPr lang="ko-KR" altLang="en-US" sz="800" smtClean="0"/>
                        <a:t>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699792" y="237070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30906" y="2853319"/>
            <a:ext cx="2721014" cy="14443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2" y="714833"/>
            <a:ext cx="3300916" cy="43336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49448"/>
              </p:ext>
            </p:extLst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“Flook </a:t>
                      </a:r>
                      <a:r>
                        <a:rPr lang="ko-KR" altLang="en-US" sz="800" smtClean="0"/>
                        <a:t>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771800" y="233088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5" y="2881274"/>
            <a:ext cx="2394749" cy="22084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49448"/>
              </p:ext>
            </p:extLst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“Flook </a:t>
                      </a:r>
                      <a:r>
                        <a:rPr lang="ko-KR" altLang="en-US" sz="800" smtClean="0"/>
                        <a:t>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771800" y="233088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5" y="2881274"/>
            <a:ext cx="2394749" cy="22084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1" y="577631"/>
            <a:ext cx="2706705" cy="48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" y="553244"/>
            <a:ext cx="6631296" cy="36565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23392"/>
              </p:ext>
            </p:extLst>
          </p:nvPr>
        </p:nvGraphicFramePr>
        <p:xfrm>
          <a:off x="6730227" y="521478"/>
          <a:ext cx="2402886" cy="750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Flook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요리사 버튼을 클릭하면 </a:t>
                      </a:r>
                      <a:r>
                        <a:rPr lang="en-US" altLang="ko-KR" sz="1000" baseline="0" smtClean="0"/>
                        <a:t>Flook </a:t>
                      </a:r>
                      <a:r>
                        <a:rPr lang="ko-KR" altLang="en-US" sz="1000" baseline="0" smtClean="0"/>
                        <a:t>목록을 제공한다</a:t>
                      </a:r>
                      <a:r>
                        <a:rPr lang="en-US" altLang="ko-KR" sz="1000" baseline="0" smtClean="0"/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653029" y="65430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" y="512524"/>
            <a:ext cx="2940233" cy="51712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00583"/>
              </p:ext>
            </p:extLst>
          </p:nvPr>
        </p:nvGraphicFramePr>
        <p:xfrm>
          <a:off x="6730227" y="521478"/>
          <a:ext cx="2402886" cy="84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“</a:t>
                      </a:r>
                      <a:r>
                        <a:rPr lang="ko-KR" altLang="en-US" sz="900" smtClean="0"/>
                        <a:t>나도</a:t>
                      </a:r>
                      <a:r>
                        <a:rPr lang="en-US" altLang="ko-KR" sz="900" smtClean="0"/>
                        <a:t> </a:t>
                      </a:r>
                      <a:r>
                        <a:rPr lang="ko-KR" altLang="en-US" sz="900" smtClean="0"/>
                        <a:t>요리사</a:t>
                      </a:r>
                      <a:r>
                        <a:rPr lang="en-US" altLang="ko-KR" sz="900" smtClean="0"/>
                        <a:t>” </a:t>
                      </a:r>
                      <a:r>
                        <a:rPr lang="ko-KR" altLang="en-US" sz="9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3635896" y="203683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11" y="659384"/>
            <a:ext cx="4843499" cy="47698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87879"/>
              </p:ext>
            </p:extLst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</a:t>
                      </a:r>
                      <a:r>
                        <a:rPr lang="ko-KR" altLang="en-US" sz="800" smtClean="0"/>
                        <a:t>나도 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038115" y="165082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1828827"/>
            <a:ext cx="288032" cy="2365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23804" y="2012270"/>
            <a:ext cx="2028315" cy="14933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46756" y="1801393"/>
            <a:ext cx="405363" cy="1847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48697" y="206541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7" y="615787"/>
            <a:ext cx="3250704" cy="46918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“Flook </a:t>
                      </a:r>
                      <a:r>
                        <a:rPr lang="ko-KR" altLang="en-US" sz="800" smtClean="0"/>
                        <a:t>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19672" y="206591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6890" y="2623614"/>
            <a:ext cx="2216958" cy="225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8" y="672704"/>
            <a:ext cx="4286796" cy="45658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“Flook </a:t>
                      </a:r>
                      <a:r>
                        <a:rPr lang="ko-KR" altLang="en-US" sz="800" smtClean="0"/>
                        <a:t>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987824" y="275709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39284" y="3352026"/>
            <a:ext cx="2872675" cy="14443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87" y="551505"/>
            <a:ext cx="3360674" cy="47876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51017"/>
              </p:ext>
            </p:extLst>
          </p:nvPr>
        </p:nvGraphicFramePr>
        <p:xfrm>
          <a:off x="6730227" y="521479"/>
          <a:ext cx="2402886" cy="465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707904" y="223724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68149" y="2714625"/>
            <a:ext cx="2394749" cy="26245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“Flook </a:t>
                      </a:r>
                      <a:r>
                        <a:rPr lang="ko-KR" altLang="en-US" sz="800" smtClean="0"/>
                        <a:t>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771800" y="233088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5" y="2881274"/>
            <a:ext cx="2394749" cy="22084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1" y="577631"/>
            <a:ext cx="2706705" cy="48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87879"/>
              </p:ext>
            </p:extLst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</a:t>
                      </a:r>
                      <a:r>
                        <a:rPr lang="ko-KR" altLang="en-US" sz="800" smtClean="0"/>
                        <a:t>나도 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38245" y="1793381"/>
            <a:ext cx="405363" cy="1847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3477" y="163322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720965"/>
            <a:ext cx="1008112" cy="12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" y="962014"/>
            <a:ext cx="6620516" cy="38397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81203"/>
              </p:ext>
            </p:extLst>
          </p:nvPr>
        </p:nvGraphicFramePr>
        <p:xfrm>
          <a:off x="6730227" y="521479"/>
          <a:ext cx="2402886" cy="488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Flook</a:t>
                      </a:r>
                      <a:r>
                        <a:rPr lang="ko-KR" altLang="en-US" sz="800" smtClean="0"/>
                        <a:t>요리사의</a:t>
                      </a:r>
                      <a:r>
                        <a:rPr lang="ko-KR" altLang="en-US" sz="800" baseline="0" smtClean="0"/>
                        <a:t> 레시피</a:t>
                      </a:r>
                      <a:r>
                        <a:rPr lang="ko-KR" altLang="en-US" sz="800" smtClean="0"/>
                        <a:t>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상용자정의  카데고리 목록을 확인할</a:t>
                      </a:r>
                      <a:r>
                        <a:rPr lang="ko-KR" altLang="en-US" sz="800" baseline="0" smtClean="0"/>
                        <a:t> 수 있다</a:t>
                      </a:r>
                      <a:r>
                        <a:rPr lang="en-US" altLang="ko-KR" sz="800" baseline="0" smtClean="0"/>
                        <a:t>.</a:t>
                      </a:r>
                      <a:br>
                        <a:rPr lang="en-US" altLang="ko-KR" sz="800" baseline="0" smtClean="0"/>
                      </a:br>
                      <a:r>
                        <a:rPr lang="ko-KR" altLang="en-US" sz="800" baseline="0" smtClean="0"/>
                        <a:t>카테고리를 선택하면 해당하는 카테고리의 레시피를 필터링해서 목록을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레시피 간략 정보이다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클릭하면 레시피 상세정보 화면이 팝업 형태로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98003" y="140813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9855" y="1587031"/>
            <a:ext cx="5494313" cy="7100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0368" y="2855195"/>
            <a:ext cx="1287984" cy="16088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10480" y="264867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444"/>
            <a:ext cx="6535488" cy="38759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3165"/>
              </p:ext>
            </p:extLst>
          </p:nvPr>
        </p:nvGraphicFramePr>
        <p:xfrm>
          <a:off x="6730227" y="521479"/>
          <a:ext cx="2402886" cy="490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나도요리사의</a:t>
                      </a:r>
                      <a:r>
                        <a:rPr lang="ko-KR" altLang="en-US" sz="800" baseline="0" smtClean="0"/>
                        <a:t> 레시피</a:t>
                      </a:r>
                      <a:r>
                        <a:rPr lang="ko-KR" altLang="en-US" sz="800" smtClean="0"/>
                        <a:t>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상용자정의  카데고리 목록을 확인할</a:t>
                      </a:r>
                      <a:r>
                        <a:rPr lang="ko-KR" altLang="en-US" sz="800" baseline="0" smtClean="0"/>
                        <a:t> 수 있다</a:t>
                      </a:r>
                      <a:r>
                        <a:rPr lang="en-US" altLang="ko-KR" sz="800" baseline="0" smtClean="0"/>
                        <a:t>.</a:t>
                      </a:r>
                      <a:br>
                        <a:rPr lang="en-US" altLang="ko-KR" sz="800" baseline="0" smtClean="0"/>
                      </a:br>
                      <a:r>
                        <a:rPr lang="ko-KR" altLang="en-US" sz="800" baseline="0" smtClean="0"/>
                        <a:t>카테고리를 선택하면 해당하는 카테고리의 레시피를 필터링해서 목록을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작성하기 버튼을 클릭하면 사용자정의</a:t>
                      </a:r>
                      <a:r>
                        <a:rPr lang="ko-KR" altLang="en-US" sz="800" baseline="0" smtClean="0"/>
                        <a:t> 레시피를 작성할 수 있는 화면으로 이동한다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레시피 간략 정보이다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클릭하면 레시피 상세정보 화면이 팝업 형태로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42019" y="142973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437" y="217768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1702" y="1577853"/>
            <a:ext cx="5372735" cy="7100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36325" y="2380915"/>
            <a:ext cx="505395" cy="1978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5744" y="2839151"/>
            <a:ext cx="1287984" cy="16088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2131" y="271462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" y="553244"/>
            <a:ext cx="6631296" cy="36565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98917"/>
              </p:ext>
            </p:extLst>
          </p:nvPr>
        </p:nvGraphicFramePr>
        <p:xfrm>
          <a:off x="6730227" y="521478"/>
          <a:ext cx="2402886" cy="88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나도 요리사 버튼이다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클릭하면</a:t>
                      </a:r>
                      <a:r>
                        <a:rPr lang="ko-KR" altLang="en-US" sz="1000" baseline="0" smtClean="0"/>
                        <a:t> 사용자들이 작성한 레시피 목록을 제공한다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274922" y="65857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" y="863567"/>
            <a:ext cx="6646897" cy="36651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추천 레시피를 조회하다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프로그램의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41018"/>
              </p:ext>
            </p:extLst>
          </p:nvPr>
        </p:nvGraphicFramePr>
        <p:xfrm>
          <a:off x="6730227" y="521479"/>
          <a:ext cx="2402886" cy="188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추천레시피 목록이다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사용자에게 추천할 레시피 목록을 서버에서 불러와 제공한다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해당 추천 레시피를 클릭하면 팝업창이 생성되고 해당하는</a:t>
                      </a:r>
                      <a:r>
                        <a:rPr lang="ko-KR" altLang="en-US" sz="800" baseline="0" smtClean="0"/>
                        <a:t> 레시피를 조회할 수 있다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4384" y="863567"/>
            <a:ext cx="6656485" cy="3665111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173734"/>
            <a:ext cx="3722642" cy="304477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092861" y="271613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18524" y="2411907"/>
            <a:ext cx="187449" cy="1542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812248" y="2566172"/>
            <a:ext cx="563080" cy="285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3" y="1332717"/>
            <a:ext cx="6630737" cy="32295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65326"/>
              </p:ext>
            </p:extLst>
          </p:nvPr>
        </p:nvGraphicFramePr>
        <p:xfrm>
          <a:off x="6730227" y="521479"/>
          <a:ext cx="2402886" cy="21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기분별 레시피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기분별 카데고리 목록을 서버에서 불러와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해당 기분을 클릭하면 레시피 상세 조회하는</a:t>
                      </a:r>
                      <a:r>
                        <a:rPr lang="ko-KR" altLang="en-US" sz="800" baseline="0" smtClean="0"/>
                        <a:t>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더보기 버튼이다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클릭하면 기분별 레시피 의 카테고리를 추가로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335" y="507981"/>
            <a:ext cx="6705377" cy="4930063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23" y="1078755"/>
            <a:ext cx="3722642" cy="304477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91853" y="252437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3" idx="1"/>
          </p:cNvCxnSpPr>
          <p:nvPr/>
        </p:nvCxnSpPr>
        <p:spPr>
          <a:xfrm flipH="1" flipV="1">
            <a:off x="4800865" y="1331390"/>
            <a:ext cx="866504" cy="59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667369" y="18493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29763" y="252437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86262" y="2030222"/>
            <a:ext cx="1027522" cy="797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5" y="1803371"/>
            <a:ext cx="5994337" cy="27973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상황별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0323"/>
              </p:ext>
            </p:extLst>
          </p:nvPr>
        </p:nvGraphicFramePr>
        <p:xfrm>
          <a:off x="6730227" y="521479"/>
          <a:ext cx="2402886" cy="2156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상황별 레시피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상황별 카데고리 목록을 서버에서 불러와 제공한다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해당 상황을 클릭하면 상황별 레시피 상세 조회하는</a:t>
                      </a:r>
                      <a:r>
                        <a:rPr lang="ko-KR" altLang="en-US" sz="800" baseline="0" smtClean="0"/>
                        <a:t>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더보기 버튼이다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클릭하면 상황별 레시피 의 카테고리를 추가로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26863" y="485336"/>
            <a:ext cx="6705377" cy="4930063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92" y="1576157"/>
            <a:ext cx="3722642" cy="304477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217632" y="230403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87775" y="299590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4770241" y="2209428"/>
            <a:ext cx="911748" cy="531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03659" y="298734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45159" y="2437610"/>
            <a:ext cx="1027522" cy="797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87775" y="3161599"/>
            <a:ext cx="243163" cy="227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8309"/>
            <a:ext cx="6696744" cy="31456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제철</a:t>
            </a:r>
            <a:r>
              <a:rPr lang="en-US" altLang="ko-KR" sz="1050"/>
              <a:t>·</a:t>
            </a:r>
            <a:r>
              <a:rPr lang="ko-KR" altLang="en-US" sz="1050" smtClean="0">
                <a:solidFill>
                  <a:schemeClr val="tx1"/>
                </a:solidFill>
              </a:rPr>
              <a:t>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56429"/>
              </p:ext>
            </p:extLst>
          </p:nvPr>
        </p:nvGraphicFramePr>
        <p:xfrm>
          <a:off x="6730227" y="521479"/>
          <a:ext cx="2402886" cy="21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상황별 레시피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날씨별 카데고리 목록을 서버에서 불러와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해당 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날씨을 클릭하면 레시피 조회하는</a:t>
                      </a:r>
                      <a:r>
                        <a:rPr lang="ko-KR" altLang="en-US" sz="800" baseline="0" smtClean="0"/>
                        <a:t>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더보기 버튼이다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클릭하면 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</a:t>
                      </a:r>
                      <a:r>
                        <a:rPr lang="ko-KR" altLang="en-US" sz="800" baseline="0" smtClean="0"/>
                        <a:t>별 레시피의 카테고리를 추가로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1992" y="493581"/>
            <a:ext cx="6732240" cy="4930063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22" y="1633364"/>
            <a:ext cx="3722642" cy="304477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229777" y="249732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3319" y="319632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5209460" y="2389388"/>
            <a:ext cx="436418" cy="18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74635" y="286718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05672" y="2655876"/>
            <a:ext cx="93610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84288" y="3419164"/>
            <a:ext cx="243163" cy="227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1291</Words>
  <Application>Microsoft Office PowerPoint</Application>
  <PresentationFormat>화면 슬라이드 쇼(16:10)</PresentationFormat>
  <Paragraphs>384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김소진</dc:creator>
  <cp:lastModifiedBy>Huni</cp:lastModifiedBy>
  <cp:revision>238</cp:revision>
  <cp:lastPrinted>2015-07-18T05:15:35Z</cp:lastPrinted>
  <dcterms:created xsi:type="dcterms:W3CDTF">2015-05-01T07:39:51Z</dcterms:created>
  <dcterms:modified xsi:type="dcterms:W3CDTF">2015-07-25T02:37:38Z</dcterms:modified>
</cp:coreProperties>
</file>