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1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9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6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3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0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6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3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0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5AF0-E2FC-4CD2-9284-7824A8B6844F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6EA7-5FCD-43E9-85C8-640DA5668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googleMap</a:t>
            </a:r>
            <a:r>
              <a:rPr lang="ko-KR" altLang="en-US" dirty="0" err="1" smtClean="0"/>
              <a:t>받아오는과정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44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Okky.kr</a:t>
            </a:r>
            <a:r>
              <a:rPr lang="ko-KR" altLang="en-US" dirty="0" smtClean="0"/>
              <a:t>에서 긁어옴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3597443" cy="4384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6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W3school</a:t>
            </a:r>
            <a:r>
              <a:rPr lang="ko-KR" altLang="en-US" dirty="0" smtClean="0"/>
              <a:t>에서 긁어옴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20" y="1628800"/>
            <a:ext cx="5553075" cy="506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짬뽕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1" y="2708920"/>
            <a:ext cx="8355259" cy="3376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202882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1876425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83968" y="1412776"/>
            <a:ext cx="216024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4391980" y="2377852"/>
            <a:ext cx="216024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075" idx="2"/>
          </p:cNvCxnSpPr>
          <p:nvPr/>
        </p:nvCxnSpPr>
        <p:spPr>
          <a:xfrm flipH="1">
            <a:off x="2627784" y="1593751"/>
            <a:ext cx="3174653" cy="31313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5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짬뽕한 코드는 이거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340768"/>
            <a:ext cx="7427168" cy="4421088"/>
          </a:xfrm>
        </p:spPr>
        <p:txBody>
          <a:bodyPr>
            <a:noAutofit/>
          </a:bodyPr>
          <a:lstStyle/>
          <a:p>
            <a:r>
              <a:rPr lang="en-US" altLang="ko-KR" sz="600" dirty="0"/>
              <a:t>&lt;!DOCTYPE html PUBLIC "-//W3C//DTD XHTML 1.0 Strict//EN"</a:t>
            </a:r>
          </a:p>
          <a:p>
            <a:r>
              <a:rPr lang="en-US" altLang="ko-KR" sz="600" dirty="0"/>
              <a:t>    "http://www.w3.org/TR/xhtml1/DTD/xhtml1-strict.dtd "&gt;</a:t>
            </a:r>
          </a:p>
          <a:p>
            <a:r>
              <a:rPr lang="en-US" altLang="ko-KR" sz="600" dirty="0"/>
              <a:t>&lt;html </a:t>
            </a:r>
            <a:r>
              <a:rPr lang="en-US" altLang="ko-KR" sz="600" dirty="0" err="1"/>
              <a:t>xmlns</a:t>
            </a:r>
            <a:r>
              <a:rPr lang="en-US" altLang="ko-KR" sz="600" dirty="0"/>
              <a:t>=</a:t>
            </a:r>
            <a:r>
              <a:rPr lang="en-US" altLang="ko-KR" sz="600" i="1" u="sng" dirty="0"/>
              <a:t>"http://www.w3.org/1999/xhtml "&gt;</a:t>
            </a:r>
          </a:p>
          <a:p>
            <a:r>
              <a:rPr lang="en-US" altLang="ko-KR" sz="600" dirty="0"/>
              <a:t>  &lt;head&gt;</a:t>
            </a:r>
          </a:p>
          <a:p>
            <a:r>
              <a:rPr lang="fr-FR" altLang="ko-KR" sz="600" dirty="0"/>
              <a:t>    &lt;meta http-equiv=</a:t>
            </a:r>
            <a:r>
              <a:rPr lang="fr-FR" altLang="ko-KR" sz="600" i="1" dirty="0"/>
              <a:t>"content-type" content="text/html; charset=euc-kr"/&gt;</a:t>
            </a:r>
          </a:p>
          <a:p>
            <a:r>
              <a:rPr lang="en-US" altLang="ko-KR" sz="600" dirty="0"/>
              <a:t>    &lt;title&gt;Google Maps JavaScript API Example&lt;/title&gt;</a:t>
            </a:r>
          </a:p>
          <a:p>
            <a:r>
              <a:rPr lang="en-US" altLang="ko-KR" sz="600" dirty="0"/>
              <a:t> &lt;script </a:t>
            </a:r>
            <a:r>
              <a:rPr lang="en-US" altLang="ko-KR" sz="600" dirty="0" err="1"/>
              <a:t>src</a:t>
            </a:r>
            <a:r>
              <a:rPr lang="en-US" altLang="ko-KR" sz="600" dirty="0"/>
              <a:t>=</a:t>
            </a:r>
            <a:r>
              <a:rPr lang="en-US" altLang="ko-KR" sz="600" i="1" dirty="0"/>
              <a:t>"http://maps.google.co.kr/</a:t>
            </a:r>
            <a:r>
              <a:rPr lang="en-US" altLang="ko-KR" sz="600" i="1" dirty="0" err="1"/>
              <a:t>maps?file</a:t>
            </a:r>
            <a:r>
              <a:rPr lang="en-US" altLang="ko-KR" sz="600" i="1" dirty="0"/>
              <a:t>=</a:t>
            </a:r>
            <a:r>
              <a:rPr lang="en-US" altLang="ko-KR" sz="600" i="1" dirty="0" err="1"/>
              <a:t>api&amp;v</a:t>
            </a:r>
            <a:r>
              <a:rPr lang="en-US" altLang="ko-KR" sz="600" i="1" dirty="0"/>
              <a:t>=2&amp;key=ABQIAAAAeTEaV8KaZsTNCgKK4K6eVRT5AIeNPil1tZNLEDGFKBVGd6mviBSFrn4T_NEFib11jc4LXKoeXrdh1Q "</a:t>
            </a:r>
          </a:p>
          <a:p>
            <a:r>
              <a:rPr lang="en-US" altLang="ko-KR" sz="600" dirty="0"/>
              <a:t>    type=</a:t>
            </a:r>
            <a:r>
              <a:rPr lang="en-US" altLang="ko-KR" sz="600" i="1" dirty="0"/>
              <a:t>"text/</a:t>
            </a:r>
            <a:r>
              <a:rPr lang="en-US" altLang="ko-KR" sz="600" i="1" dirty="0" err="1"/>
              <a:t>javascript</a:t>
            </a:r>
            <a:r>
              <a:rPr lang="en-US" altLang="ko-KR" sz="600" i="1" dirty="0"/>
              <a:t>"&gt;&lt;/script&gt;</a:t>
            </a:r>
          </a:p>
          <a:p>
            <a:r>
              <a:rPr lang="en-US" altLang="ko-KR" sz="600" dirty="0"/>
              <a:t>  &lt;script </a:t>
            </a:r>
            <a:r>
              <a:rPr lang="en-US" altLang="ko-KR" sz="600" dirty="0" err="1"/>
              <a:t>src</a:t>
            </a:r>
            <a:r>
              <a:rPr lang="en-US" altLang="ko-KR" sz="600" dirty="0"/>
              <a:t>=</a:t>
            </a:r>
            <a:r>
              <a:rPr lang="en-US" altLang="ko-KR" sz="600" i="1" dirty="0"/>
              <a:t>"http://www.google.co.kr/uds/api?file=uds.js&amp;v=1.0&amp;source=uds-msw&amp;key=ABQIAAAAeTEaV8KaZsTNCgKK4K6eVRT5AIeNPil1tZNLEDGFKBVGd6mviBSFrn4T_NEFib11jc4LXKoeXrdh1Q "</a:t>
            </a:r>
          </a:p>
          <a:p>
            <a:r>
              <a:rPr lang="en-US" altLang="ko-KR" sz="600" dirty="0"/>
              <a:t>    type=</a:t>
            </a:r>
            <a:r>
              <a:rPr lang="en-US" altLang="ko-KR" sz="600" i="1" dirty="0"/>
              <a:t>"text/</a:t>
            </a:r>
            <a:r>
              <a:rPr lang="en-US" altLang="ko-KR" sz="600" i="1" dirty="0" err="1"/>
              <a:t>javascript</a:t>
            </a:r>
            <a:r>
              <a:rPr lang="en-US" altLang="ko-KR" sz="600" i="1" dirty="0"/>
              <a:t>"&gt;&lt;/script&gt;</a:t>
            </a:r>
          </a:p>
          <a:p>
            <a:r>
              <a:rPr lang="en-US" altLang="ko-KR" sz="600" dirty="0"/>
              <a:t>    &lt;script type=</a:t>
            </a:r>
            <a:r>
              <a:rPr lang="en-US" altLang="ko-KR" sz="600" i="1" dirty="0"/>
              <a:t>"text/</a:t>
            </a:r>
            <a:r>
              <a:rPr lang="en-US" altLang="ko-KR" sz="600" i="1" dirty="0" err="1"/>
              <a:t>javascript</a:t>
            </a:r>
            <a:r>
              <a:rPr lang="en-US" altLang="ko-KR" sz="600" i="1" dirty="0"/>
              <a:t>"&gt;</a:t>
            </a:r>
          </a:p>
          <a:p>
            <a:r>
              <a:rPr lang="en-US" altLang="ko-KR" sz="600" dirty="0"/>
              <a:t>    //&lt;![CDATA[</a:t>
            </a:r>
          </a:p>
          <a:p>
            <a:endParaRPr lang="ko-KR" altLang="en-US" sz="600" dirty="0"/>
          </a:p>
          <a:p>
            <a:endParaRPr lang="ko-KR" altLang="en-US" sz="600" dirty="0"/>
          </a:p>
          <a:p>
            <a:r>
              <a:rPr lang="en-US" altLang="ko-KR" sz="600" b="1" dirty="0"/>
              <a:t>function load() {</a:t>
            </a:r>
          </a:p>
          <a:p>
            <a:r>
              <a:rPr lang="en-US" altLang="ko-KR" sz="600" b="1" dirty="0"/>
              <a:t>if (</a:t>
            </a:r>
            <a:r>
              <a:rPr lang="en-US" altLang="ko-KR" sz="600" b="1" dirty="0" err="1"/>
              <a:t>GBrowserIsCompatible</a:t>
            </a:r>
            <a:r>
              <a:rPr lang="en-US" altLang="ko-KR" sz="600" b="1" dirty="0"/>
              <a:t>()) {</a:t>
            </a:r>
          </a:p>
          <a:p>
            <a:r>
              <a:rPr lang="en-US" altLang="ko-KR" sz="600" b="1" dirty="0"/>
              <a:t>if (</a:t>
            </a:r>
            <a:r>
              <a:rPr lang="en-US" altLang="ko-KR" sz="600" b="1" dirty="0" err="1"/>
              <a:t>navigator.geolocation</a:t>
            </a:r>
            <a:r>
              <a:rPr lang="en-US" altLang="ko-KR" sz="600" b="1" dirty="0"/>
              <a:t>) {</a:t>
            </a:r>
          </a:p>
          <a:p>
            <a:r>
              <a:rPr lang="en-US" altLang="ko-KR" sz="600" dirty="0" err="1"/>
              <a:t>navigator.geolocation.getCurrentPosition</a:t>
            </a:r>
            <a:r>
              <a:rPr lang="en-US" altLang="ko-KR" sz="600" dirty="0"/>
              <a:t>(</a:t>
            </a:r>
            <a:r>
              <a:rPr lang="en-US" altLang="ko-KR" sz="600" b="1" dirty="0"/>
              <a:t>function(position) {</a:t>
            </a:r>
          </a:p>
          <a:p>
            <a:r>
              <a:rPr lang="en-US" altLang="ko-KR" sz="600" b="1" dirty="0" err="1"/>
              <a:t>var</a:t>
            </a:r>
            <a:r>
              <a:rPr lang="en-US" altLang="ko-KR" sz="600" b="1" dirty="0"/>
              <a:t> map = new GMap2(</a:t>
            </a:r>
            <a:r>
              <a:rPr lang="en-US" altLang="ko-KR" sz="600" b="1" dirty="0" err="1"/>
              <a:t>document.getElementById</a:t>
            </a:r>
            <a:r>
              <a:rPr lang="en-US" altLang="ko-KR" sz="600" b="1" dirty="0"/>
              <a:t>("map"));</a:t>
            </a:r>
          </a:p>
          <a:p>
            <a:endParaRPr lang="ko-KR" altLang="en-US" sz="600" dirty="0"/>
          </a:p>
          <a:p>
            <a:r>
              <a:rPr lang="en-US" altLang="ko-KR" sz="600" dirty="0" err="1"/>
              <a:t>map.addControl</a:t>
            </a:r>
            <a:r>
              <a:rPr lang="en-US" altLang="ko-KR" sz="600" dirty="0"/>
              <a:t>(</a:t>
            </a:r>
            <a:r>
              <a:rPr lang="en-US" altLang="ko-KR" sz="600" b="1" dirty="0"/>
              <a:t>new </a:t>
            </a:r>
            <a:r>
              <a:rPr lang="en-US" altLang="ko-KR" sz="600" b="1" dirty="0" err="1"/>
              <a:t>GSmallMapControl</a:t>
            </a:r>
            <a:r>
              <a:rPr lang="en-US" altLang="ko-KR" sz="600" b="1" dirty="0"/>
              <a:t>());</a:t>
            </a:r>
          </a:p>
          <a:p>
            <a:r>
              <a:rPr lang="en-US" altLang="ko-KR" sz="600" dirty="0" err="1"/>
              <a:t>map.addControl</a:t>
            </a:r>
            <a:r>
              <a:rPr lang="en-US" altLang="ko-KR" sz="600" dirty="0"/>
              <a:t>(</a:t>
            </a:r>
            <a:r>
              <a:rPr lang="en-US" altLang="ko-KR" sz="600" b="1" dirty="0"/>
              <a:t>new </a:t>
            </a:r>
            <a:r>
              <a:rPr lang="en-US" altLang="ko-KR" sz="600" b="1" dirty="0" err="1"/>
              <a:t>GMapTypeControl</a:t>
            </a:r>
            <a:r>
              <a:rPr lang="en-US" altLang="ko-KR" sz="600" b="1" dirty="0"/>
              <a:t>());</a:t>
            </a:r>
          </a:p>
          <a:p>
            <a:r>
              <a:rPr lang="en-US" altLang="ko-KR" sz="600" dirty="0" err="1"/>
              <a:t>map.setCenter</a:t>
            </a:r>
            <a:r>
              <a:rPr lang="en-US" altLang="ko-KR" sz="600" dirty="0"/>
              <a:t>(</a:t>
            </a:r>
            <a:r>
              <a:rPr lang="en-US" altLang="ko-KR" sz="600" b="1" dirty="0"/>
              <a:t>new </a:t>
            </a:r>
            <a:r>
              <a:rPr lang="en-US" altLang="ko-KR" sz="600" b="1" dirty="0" err="1"/>
              <a:t>GLatLng</a:t>
            </a:r>
            <a:r>
              <a:rPr lang="en-US" altLang="ko-KR" sz="600" b="1" dirty="0"/>
              <a:t>(</a:t>
            </a:r>
            <a:r>
              <a:rPr lang="en-US" altLang="ko-KR" sz="600" b="1" dirty="0" err="1"/>
              <a:t>position.coords.latitude,position.coords.longitude</a:t>
            </a:r>
            <a:r>
              <a:rPr lang="en-US" altLang="ko-KR" sz="600" b="1" dirty="0"/>
              <a:t>),</a:t>
            </a:r>
          </a:p>
          <a:p>
            <a:r>
              <a:rPr lang="en-US" altLang="ko-KR" sz="600" dirty="0"/>
              <a:t>17);</a:t>
            </a:r>
          </a:p>
          <a:p>
            <a:r>
              <a:rPr lang="en-US" altLang="ko-KR" sz="600" dirty="0"/>
              <a:t>});</a:t>
            </a:r>
          </a:p>
          <a:p>
            <a:r>
              <a:rPr lang="en-US" altLang="ko-KR" sz="600" dirty="0"/>
              <a:t>} </a:t>
            </a:r>
            <a:r>
              <a:rPr lang="en-US" altLang="ko-KR" sz="600" b="1" dirty="0"/>
              <a:t>else {</a:t>
            </a:r>
          </a:p>
          <a:p>
            <a:r>
              <a:rPr lang="en-US" altLang="ko-KR" sz="600" dirty="0" err="1"/>
              <a:t>x.innerHTML</a:t>
            </a:r>
            <a:r>
              <a:rPr lang="en-US" altLang="ko-KR" sz="600" dirty="0"/>
              <a:t> = "Geolocation is not supported by this browser.";</a:t>
            </a:r>
          </a:p>
          <a:p>
            <a:r>
              <a:rPr lang="en-US" altLang="ko-KR" sz="600" dirty="0"/>
              <a:t>}</a:t>
            </a:r>
          </a:p>
          <a:p>
            <a:endParaRPr lang="ko-KR" altLang="en-US" sz="600" dirty="0"/>
          </a:p>
          <a:p>
            <a:endParaRPr lang="ko-KR" altLang="en-US" sz="600" dirty="0"/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//]]&gt;</a:t>
            </a:r>
          </a:p>
          <a:p>
            <a:r>
              <a:rPr lang="en-US" altLang="ko-KR" sz="600" dirty="0"/>
              <a:t>&lt;/script&gt;</a:t>
            </a:r>
          </a:p>
          <a:p>
            <a:r>
              <a:rPr lang="en-US" altLang="ko-KR" sz="600" dirty="0"/>
              <a:t>  &lt;/head&gt;</a:t>
            </a:r>
          </a:p>
          <a:p>
            <a:r>
              <a:rPr lang="en-US" altLang="ko-KR" sz="600" dirty="0"/>
              <a:t>  &lt;body </a:t>
            </a:r>
            <a:r>
              <a:rPr lang="en-US" altLang="ko-KR" sz="600" dirty="0" err="1"/>
              <a:t>onload</a:t>
            </a:r>
            <a:r>
              <a:rPr lang="en-US" altLang="ko-KR" sz="600" dirty="0"/>
              <a:t>="load()" </a:t>
            </a:r>
            <a:r>
              <a:rPr lang="en-US" altLang="ko-KR" sz="600" dirty="0" err="1"/>
              <a:t>onunload</a:t>
            </a:r>
            <a:r>
              <a:rPr lang="en-US" altLang="ko-KR" sz="600" dirty="0"/>
              <a:t>="</a:t>
            </a:r>
            <a:r>
              <a:rPr lang="en-US" altLang="ko-KR" sz="600" dirty="0" err="1"/>
              <a:t>GUnload</a:t>
            </a:r>
            <a:r>
              <a:rPr lang="en-US" altLang="ko-KR" sz="600" dirty="0"/>
              <a:t>()"&gt;</a:t>
            </a:r>
          </a:p>
          <a:p>
            <a:r>
              <a:rPr lang="en-US" altLang="ko-KR" sz="600" dirty="0"/>
              <a:t>    &lt;div id=</a:t>
            </a:r>
            <a:r>
              <a:rPr lang="en-US" altLang="ko-KR" sz="600" i="1" dirty="0"/>
              <a:t>"map" style="width: 650px; height:  600px"&gt;&lt;/div&gt;</a:t>
            </a:r>
          </a:p>
          <a:p>
            <a:r>
              <a:rPr lang="en-US" altLang="ko-KR" sz="600" dirty="0"/>
              <a:t>  &lt;/body&gt;</a:t>
            </a:r>
          </a:p>
          <a:p>
            <a:r>
              <a:rPr lang="en-US" altLang="ko-KR" sz="600" dirty="0"/>
              <a:t>&lt;!-- Latitude: 37.4920538</a:t>
            </a:r>
          </a:p>
          <a:p>
            <a:r>
              <a:rPr lang="en-US" altLang="ko-KR" sz="600" dirty="0"/>
              <a:t>Longitude: 126.9841267 --&gt;</a:t>
            </a:r>
          </a:p>
          <a:p>
            <a:r>
              <a:rPr lang="en-US" altLang="ko-KR" sz="600" dirty="0"/>
              <a:t>&lt;/html&gt;</a:t>
            </a:r>
          </a:p>
          <a:p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19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28" y="1459908"/>
            <a:ext cx="4319786" cy="4547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1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634641" cy="4634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72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231</Words>
  <Application>Microsoft Office PowerPoint</Application>
  <PresentationFormat>화면 슬라이드 쇼(4:3)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googleMap받아오는과정 </vt:lpstr>
      <vt:lpstr>1. Okky.kr에서 긁어옴</vt:lpstr>
      <vt:lpstr>2. W3school에서 긁어옴.</vt:lpstr>
      <vt:lpstr>3. 두개 짬뽕</vt:lpstr>
      <vt:lpstr>짬뽕한 코드는 이거.</vt:lpstr>
      <vt:lpstr>4.컴파일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googleMap받아오는과정 </dc:title>
  <dc:creator>GHKwon</dc:creator>
  <cp:lastModifiedBy>GHKwon</cp:lastModifiedBy>
  <cp:revision>5</cp:revision>
  <dcterms:created xsi:type="dcterms:W3CDTF">2015-07-27T05:33:26Z</dcterms:created>
  <dcterms:modified xsi:type="dcterms:W3CDTF">2015-07-27T09:47:31Z</dcterms:modified>
</cp:coreProperties>
</file>