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2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2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9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B073-98B1-4DAB-9E29-5342F6A559CC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5AD0-7C5D-41C7-A949-41D2A5F66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8" y="28875"/>
            <a:ext cx="11986308" cy="66574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37960" y="1709269"/>
            <a:ext cx="922752" cy="2390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9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27" y="90486"/>
            <a:ext cx="5314950" cy="3476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2195" y="1509241"/>
            <a:ext cx="1116530" cy="4658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7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81" y="113784"/>
            <a:ext cx="5803738" cy="64764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47437" y="6073541"/>
            <a:ext cx="539013" cy="2714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1</cp:revision>
  <dcterms:created xsi:type="dcterms:W3CDTF">2015-07-30T12:06:23Z</dcterms:created>
  <dcterms:modified xsi:type="dcterms:W3CDTF">2015-07-30T12:08:10Z</dcterms:modified>
</cp:coreProperties>
</file>