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0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3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4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1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6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5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73E4-49C9-48CC-B5E9-3627D522FF49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5A42-D248-41D5-9804-619BB783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316416" cy="122413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UC007 </a:t>
            </a:r>
            <a:r>
              <a:rPr lang="ko-KR" altLang="en-US" sz="3200" dirty="0" err="1" smtClean="0"/>
              <a:t>기분별</a:t>
            </a:r>
            <a:r>
              <a:rPr lang="ko-KR" altLang="en-US" sz="3200" dirty="0" smtClean="0"/>
              <a:t> 추천 </a:t>
            </a:r>
            <a:r>
              <a:rPr lang="ko-KR" altLang="en-US" sz="3200" dirty="0" err="1" smtClean="0"/>
              <a:t>레시피목록을</a:t>
            </a:r>
            <a:r>
              <a:rPr lang="ko-KR" altLang="en-US" sz="3200" dirty="0" smtClean="0"/>
              <a:t> 조회하다</a:t>
            </a:r>
            <a:endParaRPr lang="ko-KR" altLang="en-US" sz="32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32240" y="3537890"/>
            <a:ext cx="18002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박세</a:t>
            </a:r>
            <a:r>
              <a:rPr lang="ko-KR" altLang="en-US" sz="3600" dirty="0"/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70391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4" y="1904218"/>
            <a:ext cx="6630737" cy="32295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21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기분별 레시피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기분별 카데고리 목록을 서버에서 불러와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해당 기분을 클릭하면 레시피 상세 조회하는</a:t>
                      </a:r>
                      <a:r>
                        <a:rPr lang="ko-KR" altLang="en-US" sz="800" baseline="0" smtClean="0"/>
                        <a:t>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더보기 버튼이다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클릭하면 기분별 레시피 의 카테고리를 추가로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336" y="1079482"/>
            <a:ext cx="6705377" cy="4930063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23" y="1650255"/>
            <a:ext cx="3722642" cy="304477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91854" y="309587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3" idx="1"/>
          </p:cNvCxnSpPr>
          <p:nvPr/>
        </p:nvCxnSpPr>
        <p:spPr>
          <a:xfrm flipH="1" flipV="1">
            <a:off x="4800865" y="1902891"/>
            <a:ext cx="866504" cy="59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667370" y="242088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29764" y="309587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86262" y="2601723"/>
            <a:ext cx="1027522" cy="797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8" y="1092399"/>
            <a:ext cx="4383996" cy="51243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1641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기분별 레시피 목록을 확인할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간단정보</a:t>
                      </a:r>
                      <a:r>
                        <a:rPr lang="en-US" altLang="ko-KR" sz="900" baseline="0" smtClean="0"/>
                        <a:t>(</a:t>
                      </a:r>
                      <a:r>
                        <a:rPr lang="ko-KR" altLang="en-US" sz="900" baseline="0" smtClean="0"/>
                        <a:t>레시피명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좋아요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조회수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이미지</a:t>
                      </a:r>
                      <a:r>
                        <a:rPr lang="en-US" altLang="ko-KR" sz="900" baseline="0" smtClean="0"/>
                        <a:t>)</a:t>
                      </a:r>
                      <a:r>
                        <a:rPr lang="ko-KR" altLang="en-US" sz="900" baseline="0" smtClean="0"/>
                        <a:t>를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더보기 버튼으로 클릭하면 간단 레시피정보를 추가로 제공받을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90424" y="349258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5657" y="385152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31841" y="5373217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</Words>
  <Application>Microsoft Office PowerPoint</Application>
  <PresentationFormat>화면 슬라이드 쇼(4:3)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UC007 기분별 추천 레시피목록을 조회하다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UC007 기분별 추천 레시피목록을 조회하다</dc:title>
  <dc:creator>GHKwon</dc:creator>
  <cp:lastModifiedBy>Huni</cp:lastModifiedBy>
  <cp:revision>3</cp:revision>
  <dcterms:created xsi:type="dcterms:W3CDTF">2015-07-23T13:29:46Z</dcterms:created>
  <dcterms:modified xsi:type="dcterms:W3CDTF">2015-07-25T01:48:13Z</dcterms:modified>
</cp:coreProperties>
</file>