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64" r:id="rId3"/>
    <p:sldId id="283" r:id="rId4"/>
    <p:sldId id="284" r:id="rId5"/>
    <p:sldId id="286" r:id="rId6"/>
    <p:sldId id="28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9E60C-19E4-4564-BABC-68F8248D6295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4E65-4CE5-4E1D-A7EE-35E8E75E1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6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0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6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7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9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10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6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9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5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FB3F-4266-4C42-91E0-7E81B622BAA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8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3140968"/>
            <a:ext cx="22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레시피</a:t>
            </a:r>
            <a:r>
              <a:rPr lang="ko-KR" altLang="en-US" sz="2000" dirty="0" smtClean="0"/>
              <a:t> 조회하다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9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0"/>
            <a:ext cx="82296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458611" y="-2157"/>
            <a:ext cx="1146020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458611" y="297681"/>
            <a:ext cx="1146020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4630" y="-2312"/>
            <a:ext cx="7082169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6717" y="300008"/>
            <a:ext cx="7080083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1" y="592956"/>
            <a:ext cx="6059015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36260"/>
              </p:ext>
            </p:extLst>
          </p:nvPr>
        </p:nvGraphicFramePr>
        <p:xfrm>
          <a:off x="6516216" y="592957"/>
          <a:ext cx="2162598" cy="996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90"/>
                <a:gridCol w="1838208"/>
              </a:tblGrid>
              <a:tr h="3084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1722" marR="61722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이미지를 클릭하면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이미지가 화면에 출력된다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클라이언트에서 </a:t>
                      </a:r>
                      <a:r>
                        <a:rPr lang="ko-KR" altLang="en-US" sz="1000" smtClean="0">
                          <a:solidFill>
                            <a:srgbClr val="00B0F0"/>
                          </a:solidFill>
                        </a:rPr>
                        <a:t>처리</a:t>
                      </a:r>
                      <a:r>
                        <a:rPr lang="en-US" altLang="ko-KR" sz="100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7085"/>
            <a:ext cx="5999256" cy="451437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437859" y="2805612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11760" y="3049487"/>
            <a:ext cx="1152128" cy="18916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42060" y="2552595"/>
            <a:ext cx="1912703" cy="4308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레시피를</a:t>
            </a:r>
            <a:r>
              <a:rPr lang="ko-KR" altLang="en-US" sz="1100" dirty="0" smtClean="0"/>
              <a:t> 조회하다</a:t>
            </a:r>
            <a:r>
              <a:rPr lang="en-US" altLang="ko-KR" sz="1100" dirty="0" smtClean="0"/>
              <a:t>(UC011)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1~3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>
            <a:stCxn id="19" idx="2"/>
            <a:endCxn id="5" idx="0"/>
          </p:cNvCxnSpPr>
          <p:nvPr/>
        </p:nvCxnSpPr>
        <p:spPr>
          <a:xfrm flipH="1">
            <a:off x="7598412" y="1646062"/>
            <a:ext cx="17532" cy="90653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537870" y="871347"/>
            <a:ext cx="2156148" cy="7747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0"/>
            <a:ext cx="82296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458611" y="-2157"/>
            <a:ext cx="1146020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458611" y="297681"/>
            <a:ext cx="1146020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4630" y="-2312"/>
            <a:ext cx="7082169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6717" y="300008"/>
            <a:ext cx="7080083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1" y="592956"/>
            <a:ext cx="6059015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37325"/>
              </p:ext>
            </p:extLst>
          </p:nvPr>
        </p:nvGraphicFramePr>
        <p:xfrm>
          <a:off x="6524202" y="676280"/>
          <a:ext cx="2162598" cy="3435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90"/>
                <a:gridCol w="1838208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1722" marR="61722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완성사진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이 출력된다</a:t>
                      </a:r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별점을</a:t>
                      </a:r>
                      <a:r>
                        <a:rPr lang="ko-KR" altLang="en-US" sz="1100" dirty="0" smtClean="0"/>
                        <a:t> 설정할 수 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dirty="0" smtClean="0"/>
                        <a:t> 명이 출력된다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카테고리 정보가 출력된다</a:t>
                      </a:r>
                      <a:endParaRPr lang="ko-KR" altLang="en-US" sz="11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dirty="0" smtClean="0"/>
                        <a:t> 설명이 출력된다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기준인원이 출력된다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조리시간이 출력된다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난이도가 출력된다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재료를 </a:t>
                      </a:r>
                      <a:r>
                        <a:rPr lang="ko-KR" altLang="en-US" sz="1100" dirty="0" err="1" smtClean="0"/>
                        <a:t>선택할수</a:t>
                      </a:r>
                      <a:r>
                        <a:rPr lang="ko-KR" altLang="en-US" sz="1100" dirty="0" smtClean="0"/>
                        <a:t> 있는 체크박스가 출력된다</a:t>
                      </a: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재료명과 재료수량이 출력된다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7085"/>
            <a:ext cx="5999256" cy="4514374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5" name="직사각형 24"/>
          <p:cNvSpPr/>
          <p:nvPr/>
        </p:nvSpPr>
        <p:spPr>
          <a:xfrm>
            <a:off x="2437859" y="2805612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11760" y="3049487"/>
            <a:ext cx="1152128" cy="18916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7200" y="1007085"/>
            <a:ext cx="5999256" cy="5158219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3" y="1802460"/>
            <a:ext cx="5189587" cy="438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915817" y="221926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83844" y="261523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3226" y="298986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03648" y="5086027"/>
            <a:ext cx="308352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56633" y="333687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37896" y="372547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7199" y="420514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7896" y="442708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7896" y="4611334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7896" y="510644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13004" y="4668625"/>
            <a:ext cx="1991444" cy="4154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레시피</a:t>
            </a:r>
            <a:r>
              <a:rPr lang="ko-KR" altLang="en-US" sz="1050" dirty="0" smtClean="0"/>
              <a:t> 조회하다</a:t>
            </a:r>
            <a:r>
              <a:rPr lang="en-US" altLang="ko-KR" sz="1050" dirty="0" smtClean="0"/>
              <a:t>UC011)</a:t>
            </a:r>
          </a:p>
          <a:p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4</a:t>
            </a:r>
            <a:endParaRPr lang="ko-KR" altLang="en-US" sz="1050" dirty="0"/>
          </a:p>
        </p:txBody>
      </p:sp>
      <p:cxnSp>
        <p:nvCxnSpPr>
          <p:cNvPr id="37" name="직선 화살표 연결선 36"/>
          <p:cNvCxnSpPr>
            <a:stCxn id="31" idx="2"/>
            <a:endCxn id="36" idx="0"/>
          </p:cNvCxnSpPr>
          <p:nvPr/>
        </p:nvCxnSpPr>
        <p:spPr>
          <a:xfrm>
            <a:off x="7605501" y="4112239"/>
            <a:ext cx="3225" cy="55638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530652" y="1142117"/>
            <a:ext cx="2156148" cy="30069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4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0"/>
            <a:ext cx="82296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458611" y="-2157"/>
            <a:ext cx="1146020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458611" y="297681"/>
            <a:ext cx="1146020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4630" y="-2312"/>
            <a:ext cx="7082169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6717" y="300008"/>
            <a:ext cx="7080083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1" y="592956"/>
            <a:ext cx="6059015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6592"/>
              </p:ext>
            </p:extLst>
          </p:nvPr>
        </p:nvGraphicFramePr>
        <p:xfrm>
          <a:off x="6524202" y="676280"/>
          <a:ext cx="2162598" cy="1607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90"/>
                <a:gridCol w="1838208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1722" marR="61722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조리 사진을 출력한다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조리 과정을 출력한다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해시 태그를 출력한다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프로필 사진을 출력한다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댓글</a:t>
                      </a:r>
                      <a:r>
                        <a:rPr lang="ko-KR" altLang="en-US" sz="1000" dirty="0" smtClean="0"/>
                        <a:t> 내용을 출력한다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7085"/>
            <a:ext cx="5999256" cy="4514374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5" name="직사각형 24"/>
          <p:cNvSpPr/>
          <p:nvPr/>
        </p:nvSpPr>
        <p:spPr>
          <a:xfrm>
            <a:off x="2437859" y="2805612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11760" y="3049487"/>
            <a:ext cx="1152128" cy="18916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7200" y="1007085"/>
            <a:ext cx="5999256" cy="5158219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90" y="1339722"/>
            <a:ext cx="5347035" cy="48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937896" y="162880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35696" y="162880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624" y="407707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25345" y="443711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75073" y="443711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09779" y="2897736"/>
            <a:ext cx="1991444" cy="4154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레시피</a:t>
            </a:r>
            <a:r>
              <a:rPr lang="ko-KR" altLang="en-US" sz="1050" dirty="0" smtClean="0"/>
              <a:t> 조회하다</a:t>
            </a:r>
            <a:r>
              <a:rPr lang="en-US" altLang="ko-KR" sz="1050" dirty="0" smtClean="0"/>
              <a:t>UC011)</a:t>
            </a:r>
          </a:p>
          <a:p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4</a:t>
            </a:r>
            <a:endParaRPr lang="ko-KR" altLang="en-US" sz="1050" dirty="0"/>
          </a:p>
        </p:txBody>
      </p:sp>
      <p:cxnSp>
        <p:nvCxnSpPr>
          <p:cNvPr id="42" name="직선 화살표 연결선 41"/>
          <p:cNvCxnSpPr>
            <a:stCxn id="31" idx="2"/>
            <a:endCxn id="41" idx="0"/>
          </p:cNvCxnSpPr>
          <p:nvPr/>
        </p:nvCxnSpPr>
        <p:spPr>
          <a:xfrm>
            <a:off x="7605501" y="2283439"/>
            <a:ext cx="0" cy="61429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530652" y="1142117"/>
            <a:ext cx="2156148" cy="11347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83" y="1601139"/>
            <a:ext cx="2419835" cy="49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977347"/>
              </p:ext>
            </p:extLst>
          </p:nvPr>
        </p:nvGraphicFramePr>
        <p:xfrm>
          <a:off x="6730227" y="625774"/>
          <a:ext cx="2402886" cy="2055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레시피를</a:t>
                      </a:r>
                      <a:r>
                        <a:rPr lang="ko-KR" altLang="en-US" sz="1000" dirty="0" smtClean="0"/>
                        <a:t> 클릭하여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조회 화면으로 이동한다</a:t>
                      </a:r>
                      <a:r>
                        <a:rPr lang="en-US" altLang="ko-KR" sz="1000" dirty="0" smtClean="0"/>
                        <a:t>..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완성사진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동영상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이 출력된다</a:t>
                      </a:r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별점을</a:t>
                      </a:r>
                      <a:r>
                        <a:rPr lang="ko-KR" altLang="en-US" sz="1100" dirty="0" smtClean="0"/>
                        <a:t> 설정할 수 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dirty="0" smtClean="0"/>
                        <a:t> 명이 출력된다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카테고리 정보가 출력된다</a:t>
                      </a:r>
                      <a:endParaRPr lang="ko-KR" altLang="en-US" sz="11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dirty="0" smtClean="0"/>
                        <a:t> 설명이 출력된다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8" y="1601817"/>
            <a:ext cx="2168627" cy="494926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052572" y="1022256"/>
            <a:ext cx="2051720" cy="4176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66516" y="838680"/>
            <a:ext cx="2233335" cy="4154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레시피를</a:t>
            </a:r>
            <a:r>
              <a:rPr lang="ko-KR" altLang="en-US" sz="1050" dirty="0" smtClean="0"/>
              <a:t> 조회하다</a:t>
            </a:r>
            <a:r>
              <a:rPr lang="en-US" altLang="ko-KR" sz="1050" dirty="0"/>
              <a:t>(</a:t>
            </a:r>
            <a:r>
              <a:rPr lang="en-US" altLang="ko-KR" sz="1050" dirty="0" smtClean="0"/>
              <a:t>UC011)</a:t>
            </a:r>
          </a:p>
          <a:p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1~3</a:t>
            </a:r>
            <a:endParaRPr lang="ko-KR" altLang="en-US" sz="1050" dirty="0"/>
          </a:p>
        </p:txBody>
      </p:sp>
      <p:cxnSp>
        <p:nvCxnSpPr>
          <p:cNvPr id="37" name="직선 화살표 연결선 36"/>
          <p:cNvCxnSpPr>
            <a:stCxn id="28" idx="1"/>
            <a:endCxn id="32" idx="3"/>
          </p:cNvCxnSpPr>
          <p:nvPr/>
        </p:nvCxnSpPr>
        <p:spPr>
          <a:xfrm flipH="1" flipV="1">
            <a:off x="5999851" y="1046429"/>
            <a:ext cx="1052721" cy="18464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8" idx="3"/>
            <a:endCxn id="40" idx="1"/>
          </p:cNvCxnSpPr>
          <p:nvPr/>
        </p:nvCxnSpPr>
        <p:spPr>
          <a:xfrm flipV="1">
            <a:off x="638246" y="4053676"/>
            <a:ext cx="2237537" cy="3802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571999" y="3457115"/>
            <a:ext cx="144016" cy="153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43525" y="3265306"/>
            <a:ext cx="1915383" cy="4154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레시피</a:t>
            </a:r>
            <a:r>
              <a:rPr lang="ko-KR" altLang="en-US" sz="1050" dirty="0" smtClean="0"/>
              <a:t> 조회하다</a:t>
            </a:r>
            <a:r>
              <a:rPr lang="en-US" altLang="ko-KR" sz="1050" dirty="0" smtClean="0"/>
              <a:t>UC011)</a:t>
            </a:r>
          </a:p>
          <a:p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4</a:t>
            </a:r>
            <a:endParaRPr lang="ko-KR" altLang="en-US" sz="1050" dirty="0"/>
          </a:p>
        </p:txBody>
      </p:sp>
      <p:cxnSp>
        <p:nvCxnSpPr>
          <p:cNvPr id="51" name="직선 화살표 연결선 50"/>
          <p:cNvCxnSpPr>
            <a:endCxn id="50" idx="0"/>
          </p:cNvCxnSpPr>
          <p:nvPr/>
        </p:nvCxnSpPr>
        <p:spPr>
          <a:xfrm flipH="1">
            <a:off x="8001217" y="2708920"/>
            <a:ext cx="34805" cy="55638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051396" y="1480931"/>
            <a:ext cx="2073796" cy="12279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131839" y="4318592"/>
            <a:ext cx="144016" cy="153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60112" y="3615874"/>
            <a:ext cx="144016" cy="153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32278" y="3977018"/>
            <a:ext cx="144016" cy="153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71267" y="2687623"/>
            <a:ext cx="144016" cy="153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94230" y="4357303"/>
            <a:ext cx="144016" cy="153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19136"/>
              </p:ext>
            </p:extLst>
          </p:nvPr>
        </p:nvGraphicFramePr>
        <p:xfrm>
          <a:off x="6730227" y="625774"/>
          <a:ext cx="2402886" cy="2519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기준인원이 출력된다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조리시간이 출력된다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난이도가 출력된다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재료를 </a:t>
                      </a:r>
                      <a:r>
                        <a:rPr lang="ko-KR" altLang="en-US" sz="1100" dirty="0" err="1" smtClean="0"/>
                        <a:t>선택할수</a:t>
                      </a:r>
                      <a:r>
                        <a:rPr lang="ko-KR" altLang="en-US" sz="1100" dirty="0" smtClean="0"/>
                        <a:t> 있는 체크박스가 출력된다</a:t>
                      </a: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재료명과 재료수량이 출력된다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조리 사진을 출력한다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조리 과정을 출력한다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133748" y="3743328"/>
            <a:ext cx="1915383" cy="4154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레시피</a:t>
            </a:r>
            <a:r>
              <a:rPr lang="ko-KR" altLang="en-US" sz="1050" dirty="0" smtClean="0"/>
              <a:t> 조회하다</a:t>
            </a:r>
            <a:r>
              <a:rPr lang="en-US" altLang="ko-KR" sz="1050" dirty="0" smtClean="0"/>
              <a:t>UC011)</a:t>
            </a:r>
          </a:p>
          <a:p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4</a:t>
            </a:r>
            <a:endParaRPr lang="ko-KR" altLang="en-US" sz="1050" dirty="0"/>
          </a:p>
        </p:txBody>
      </p:sp>
      <p:cxnSp>
        <p:nvCxnSpPr>
          <p:cNvPr id="51" name="직선 화살표 연결선 50"/>
          <p:cNvCxnSpPr>
            <a:stCxn id="52" idx="2"/>
            <a:endCxn id="50" idx="0"/>
          </p:cNvCxnSpPr>
          <p:nvPr/>
        </p:nvCxnSpPr>
        <p:spPr>
          <a:xfrm>
            <a:off x="8088294" y="3212976"/>
            <a:ext cx="3146" cy="53035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051396" y="1067885"/>
            <a:ext cx="2073796" cy="21450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3" y="1067885"/>
            <a:ext cx="2738682" cy="558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68" y="1153463"/>
            <a:ext cx="2692055" cy="534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428514" y="2566893"/>
            <a:ext cx="189304" cy="1600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8942" y="2726950"/>
            <a:ext cx="189304" cy="1600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48942" y="2890388"/>
            <a:ext cx="189304" cy="1600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6690" y="3429000"/>
            <a:ext cx="189304" cy="1600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80271" y="3414045"/>
            <a:ext cx="189304" cy="1600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23928" y="2408972"/>
            <a:ext cx="189304" cy="1600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86453" y="4077072"/>
            <a:ext cx="189304" cy="1600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7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272</Words>
  <Application>Microsoft Office PowerPoint</Application>
  <PresentationFormat>화면 슬라이드 쇼(4:3)</PresentationFormat>
  <Paragraphs>132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Huni</cp:lastModifiedBy>
  <cp:revision>47</cp:revision>
  <dcterms:created xsi:type="dcterms:W3CDTF">2015-07-20T11:57:09Z</dcterms:created>
  <dcterms:modified xsi:type="dcterms:W3CDTF">2015-07-21T08:33:18Z</dcterms:modified>
</cp:coreProperties>
</file>