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3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996A6-50F8-4548-82D6-165067645DB9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97C11-AADD-40CC-9161-CFB73C0D4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67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578B-A742-4ED9-B7BD-0920CD94017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210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578B-A742-4ED9-B7BD-0920CD94017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02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1C60-B070-4441-A8C6-21F27B6955F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7514-AA00-4715-B911-AEBB59FE1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10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1C60-B070-4441-A8C6-21F27B6955F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7514-AA00-4715-B911-AEBB59FE1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87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1C60-B070-4441-A8C6-21F27B6955F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7514-AA00-4715-B911-AEBB59FE1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54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1C60-B070-4441-A8C6-21F27B6955F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7514-AA00-4715-B911-AEBB59FE1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78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1C60-B070-4441-A8C6-21F27B6955F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7514-AA00-4715-B911-AEBB59FE1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96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1C60-B070-4441-A8C6-21F27B6955F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7514-AA00-4715-B911-AEBB59FE1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26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1C60-B070-4441-A8C6-21F27B6955F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7514-AA00-4715-B911-AEBB59FE1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84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1C60-B070-4441-A8C6-21F27B6955F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7514-AA00-4715-B911-AEBB59FE1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85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1C60-B070-4441-A8C6-21F27B6955F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7514-AA00-4715-B911-AEBB59FE1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42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1C60-B070-4441-A8C6-21F27B6955F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7514-AA00-4715-B911-AEBB59FE1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1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1C60-B070-4441-A8C6-21F27B6955F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7514-AA00-4715-B911-AEBB59FE1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25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61C60-B070-4441-A8C6-21F27B6955F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47514-AA00-4715-B911-AEBB59FE1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84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레시피좋아요하다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WEB/APP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71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2" y="750302"/>
            <a:ext cx="5917484" cy="514685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11743"/>
            <a:ext cx="9149298" cy="6846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67" dirty="0"/>
          </a:p>
        </p:txBody>
      </p:sp>
      <p:sp>
        <p:nvSpPr>
          <p:cNvPr id="8" name="직사각형 7"/>
          <p:cNvSpPr/>
          <p:nvPr/>
        </p:nvSpPr>
        <p:spPr>
          <a:xfrm>
            <a:off x="1" y="7625"/>
            <a:ext cx="1414839" cy="33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화면제목</a:t>
            </a:r>
            <a:endParaRPr lang="ko-KR" altLang="en-US" sz="1167" dirty="0"/>
          </a:p>
        </p:txBody>
      </p:sp>
      <p:sp>
        <p:nvSpPr>
          <p:cNvPr id="9" name="직사각형 8"/>
          <p:cNvSpPr/>
          <p:nvPr/>
        </p:nvSpPr>
        <p:spPr>
          <a:xfrm>
            <a:off x="-1" y="334262"/>
            <a:ext cx="1414839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14839" y="12136"/>
            <a:ext cx="7734460" cy="324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err="1">
                <a:solidFill>
                  <a:schemeClr val="tx1"/>
                </a:solidFill>
              </a:rPr>
              <a:t>뉴스피드</a:t>
            </a:r>
            <a:r>
              <a:rPr lang="ko-KR" altLang="en-US" sz="1167" dirty="0">
                <a:solidFill>
                  <a:schemeClr val="tx1"/>
                </a:solidFill>
              </a:rPr>
              <a:t> 화면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14839" y="338395"/>
            <a:ext cx="7734461" cy="325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err="1">
                <a:solidFill>
                  <a:schemeClr val="tx1"/>
                </a:solidFill>
              </a:rPr>
              <a:t>메인화면에서</a:t>
            </a:r>
            <a:r>
              <a:rPr lang="ko-KR" altLang="en-US" sz="1167" dirty="0">
                <a:solidFill>
                  <a:schemeClr val="tx1"/>
                </a:solidFill>
              </a:rPr>
              <a:t> </a:t>
            </a:r>
            <a:r>
              <a:rPr lang="ko-KR" altLang="en-US" sz="1167" dirty="0" err="1">
                <a:solidFill>
                  <a:schemeClr val="tx1"/>
                </a:solidFill>
              </a:rPr>
              <a:t>뉴스피드</a:t>
            </a:r>
            <a:r>
              <a:rPr lang="ko-KR" altLang="en-US" sz="1167" dirty="0">
                <a:solidFill>
                  <a:schemeClr val="tx1"/>
                </a:solidFill>
              </a:rPr>
              <a:t> 버튼을 클릭한 화면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905740"/>
              </p:ext>
            </p:extLst>
          </p:nvPr>
        </p:nvGraphicFramePr>
        <p:xfrm>
          <a:off x="6021117" y="662618"/>
          <a:ext cx="3137138" cy="352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771"/>
                <a:gridCol w="2878367"/>
              </a:tblGrid>
              <a:tr h="3657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김정윤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8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비회원이 </a:t>
                      </a:r>
                      <a:r>
                        <a:rPr lang="ko-KR" altLang="en-US" sz="1200" dirty="0" err="1" smtClean="0"/>
                        <a:t>레시피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좋아요를</a:t>
                      </a:r>
                      <a:r>
                        <a:rPr lang="ko-KR" altLang="en-US" sz="1200" dirty="0" smtClean="0"/>
                        <a:t> 요청할 경우 제공하는 화면이다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endParaRPr lang="ko-KR" altLang="en-US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8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해당 </a:t>
                      </a:r>
                      <a:r>
                        <a:rPr lang="ko-KR" altLang="en-US" sz="1100" dirty="0" err="1" smtClean="0"/>
                        <a:t>레시피의</a:t>
                      </a:r>
                      <a:r>
                        <a:rPr lang="ko-KR" altLang="en-US" sz="1100" dirty="0" smtClean="0"/>
                        <a:t> 좋아요 개수다</a:t>
                      </a:r>
                      <a:r>
                        <a:rPr lang="en-US" altLang="ko-KR" sz="1100" dirty="0" smtClean="0"/>
                        <a:t>. </a:t>
                      </a:r>
                      <a:endParaRPr lang="ko-KR" altLang="en-US" sz="11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2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클릭하면 </a:t>
                      </a:r>
                      <a:r>
                        <a:rPr lang="ko-KR" altLang="en-US" sz="1100" dirty="0" err="1" smtClean="0"/>
                        <a:t>레시피</a:t>
                      </a:r>
                      <a:r>
                        <a:rPr lang="ko-KR" altLang="en-US" sz="1100" dirty="0" smtClean="0"/>
                        <a:t> 게시물의 좋아요 개수가 늘어나고 하트의 색이 빨간색으로 바뀐다</a:t>
                      </a:r>
                      <a:r>
                        <a:rPr lang="en-US" altLang="ko-KR" sz="1100" dirty="0" smtClean="0"/>
                        <a:t>.(</a:t>
                      </a:r>
                      <a:r>
                        <a:rPr lang="ko-KR" altLang="en-US" sz="1100" dirty="0" smtClean="0"/>
                        <a:t>클라이언트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서버 처리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3" name="직선 연결선 52"/>
          <p:cNvCxnSpPr>
            <a:stCxn id="54" idx="3"/>
          </p:cNvCxnSpPr>
          <p:nvPr/>
        </p:nvCxnSpPr>
        <p:spPr>
          <a:xfrm>
            <a:off x="3905113" y="4633340"/>
            <a:ext cx="338004" cy="874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509" y="4458377"/>
            <a:ext cx="291604" cy="3499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415488" y="4635992"/>
            <a:ext cx="401872" cy="130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10</a:t>
            </a:r>
            <a:r>
              <a:rPr lang="ko-KR" altLang="en-US" sz="700" dirty="0" smtClean="0">
                <a:solidFill>
                  <a:schemeClr val="tx1"/>
                </a:solidFill>
              </a:rPr>
              <a:t>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300192" y="2492896"/>
            <a:ext cx="2691804" cy="51330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7589686" y="2924944"/>
            <a:ext cx="85594" cy="154489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553511" y="4509120"/>
            <a:ext cx="2281577" cy="793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 smtClean="0">
                <a:solidFill>
                  <a:sysClr val="windowText" lastClr="000000"/>
                </a:solidFill>
              </a:rPr>
              <a:t>MainFlow5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 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회원은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레시피목록에서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“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좋아요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”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할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레시피를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선택한다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,</a:t>
            </a:r>
          </a:p>
          <a:p>
            <a:r>
              <a:rPr lang="en-US" altLang="ko-KR" sz="1050" dirty="0" err="1" smtClean="0">
                <a:solidFill>
                  <a:sysClr val="windowText" lastClr="000000"/>
                </a:solidFill>
              </a:rPr>
              <a:t>MainFlow6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</a:t>
            </a:r>
          </a:p>
          <a:p>
            <a:r>
              <a:rPr lang="ko-KR" altLang="en-US" sz="1050" dirty="0" smtClean="0">
                <a:solidFill>
                  <a:sysClr val="windowText" lastClr="000000"/>
                </a:solidFill>
              </a:rPr>
              <a:t>시스템은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레시피의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“좋아요”개수를 추가한다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282069" y="4624107"/>
            <a:ext cx="401872" cy="130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11</a:t>
            </a:r>
            <a:r>
              <a:rPr lang="ko-KR" altLang="en-US" sz="700" dirty="0" smtClean="0">
                <a:solidFill>
                  <a:schemeClr val="tx1"/>
                </a:solidFill>
              </a:rPr>
              <a:t>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4866508" y="4635992"/>
            <a:ext cx="402712" cy="10482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00" y="3027036"/>
            <a:ext cx="1456556" cy="815671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358519" y="4419632"/>
            <a:ext cx="254990" cy="2485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3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440997" y="4295362"/>
            <a:ext cx="231809" cy="2485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2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2964436"/>
            <a:ext cx="254990" cy="2485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1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27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01" t="13460" b="13460"/>
          <a:stretch/>
        </p:blipFill>
        <p:spPr>
          <a:xfrm>
            <a:off x="1904132" y="685987"/>
            <a:ext cx="2507567" cy="617201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11743"/>
            <a:ext cx="9149298" cy="6846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67" dirty="0"/>
          </a:p>
        </p:txBody>
      </p:sp>
      <p:sp>
        <p:nvSpPr>
          <p:cNvPr id="8" name="직사각형 7"/>
          <p:cNvSpPr/>
          <p:nvPr/>
        </p:nvSpPr>
        <p:spPr>
          <a:xfrm>
            <a:off x="1" y="7625"/>
            <a:ext cx="1414839" cy="33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화면제목</a:t>
            </a:r>
            <a:endParaRPr lang="ko-KR" altLang="en-US" sz="1167" dirty="0"/>
          </a:p>
        </p:txBody>
      </p:sp>
      <p:sp>
        <p:nvSpPr>
          <p:cNvPr id="9" name="직사각형 8"/>
          <p:cNvSpPr/>
          <p:nvPr/>
        </p:nvSpPr>
        <p:spPr>
          <a:xfrm>
            <a:off x="-1" y="334262"/>
            <a:ext cx="1414839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14839" y="12136"/>
            <a:ext cx="7734460" cy="324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err="1">
                <a:solidFill>
                  <a:schemeClr val="tx1"/>
                </a:solidFill>
              </a:rPr>
              <a:t>뉴스피드</a:t>
            </a:r>
            <a:r>
              <a:rPr lang="ko-KR" altLang="en-US" sz="1167" dirty="0">
                <a:solidFill>
                  <a:schemeClr val="tx1"/>
                </a:solidFill>
              </a:rPr>
              <a:t> 화면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14839" y="338395"/>
            <a:ext cx="7734461" cy="325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err="1">
                <a:solidFill>
                  <a:schemeClr val="tx1"/>
                </a:solidFill>
              </a:rPr>
              <a:t>메인화면에서</a:t>
            </a:r>
            <a:r>
              <a:rPr lang="ko-KR" altLang="en-US" sz="1167" dirty="0">
                <a:solidFill>
                  <a:schemeClr val="tx1"/>
                </a:solidFill>
              </a:rPr>
              <a:t> </a:t>
            </a:r>
            <a:r>
              <a:rPr lang="ko-KR" altLang="en-US" sz="1167" dirty="0" err="1">
                <a:solidFill>
                  <a:schemeClr val="tx1"/>
                </a:solidFill>
              </a:rPr>
              <a:t>뉴스피드</a:t>
            </a:r>
            <a:r>
              <a:rPr lang="ko-KR" altLang="en-US" sz="1167" dirty="0">
                <a:solidFill>
                  <a:schemeClr val="tx1"/>
                </a:solidFill>
              </a:rPr>
              <a:t> 버튼을 클릭한 화면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991968"/>
              </p:ext>
            </p:extLst>
          </p:nvPr>
        </p:nvGraphicFramePr>
        <p:xfrm>
          <a:off x="6021117" y="662614"/>
          <a:ext cx="3137138" cy="2803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075"/>
                <a:gridCol w="2858063"/>
              </a:tblGrid>
              <a:tr h="37995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김정윤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8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해당 </a:t>
                      </a:r>
                      <a:r>
                        <a:rPr lang="ko-KR" altLang="en-US" sz="1100" dirty="0" err="1" smtClean="0"/>
                        <a:t>레시피의</a:t>
                      </a:r>
                      <a:r>
                        <a:rPr lang="ko-KR" altLang="en-US" sz="1100" dirty="0" smtClean="0"/>
                        <a:t> 좋아요 개수다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클릭하면 </a:t>
                      </a:r>
                      <a:r>
                        <a:rPr lang="ko-KR" altLang="en-US" sz="1100" dirty="0" err="1" smtClean="0"/>
                        <a:t>레시피</a:t>
                      </a:r>
                      <a:r>
                        <a:rPr lang="ko-KR" altLang="en-US" sz="1100" dirty="0" smtClean="0"/>
                        <a:t> 게시물의 좋아요 개수가 늘어나고 하트의 색이 빨간색으로 바뀐다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메뉴바의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뉴스피드</a:t>
                      </a:r>
                      <a:r>
                        <a:rPr lang="ko-KR" altLang="en-US" sz="1100" dirty="0" smtClean="0"/>
                        <a:t> 버튼을 클릭하면 </a:t>
                      </a:r>
                      <a:r>
                        <a:rPr lang="ko-KR" altLang="en-US" sz="1100" dirty="0" err="1" smtClean="0"/>
                        <a:t>뉴스피드</a:t>
                      </a:r>
                      <a:r>
                        <a:rPr lang="ko-KR" altLang="en-US" sz="1100" dirty="0" smtClean="0"/>
                        <a:t> 화면에 제공된다</a:t>
                      </a:r>
                      <a:r>
                        <a:rPr lang="en-US" altLang="ko-KR" sz="1100" dirty="0" smtClean="0"/>
                        <a:t>. (</a:t>
                      </a:r>
                      <a:r>
                        <a:rPr lang="ko-KR" altLang="en-US" sz="1100" dirty="0" smtClean="0"/>
                        <a:t>서버에서 처리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 smtClean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09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비회원이 </a:t>
                      </a:r>
                      <a:r>
                        <a:rPr lang="ko-KR" altLang="en-US" sz="1100" dirty="0" err="1" smtClean="0"/>
                        <a:t>레시피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좋아요를</a:t>
                      </a:r>
                      <a:r>
                        <a:rPr lang="ko-KR" altLang="en-US" sz="1100" dirty="0" smtClean="0"/>
                        <a:t> 요청할 경우 제공하는 화면이다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051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3824631" y="3665836"/>
            <a:ext cx="276236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1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 flipH="1">
            <a:off x="3921362" y="3966569"/>
            <a:ext cx="647066" cy="285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428" y="3820184"/>
            <a:ext cx="291604" cy="349925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6348222" y="1052736"/>
            <a:ext cx="2691804" cy="93610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7574613" y="1988840"/>
            <a:ext cx="42797" cy="187678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519417" y="3903567"/>
            <a:ext cx="2281577" cy="10875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 smtClean="0">
                <a:solidFill>
                  <a:sysClr val="windowText" lastClr="000000"/>
                </a:solidFill>
              </a:rPr>
              <a:t>MainFlow5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 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회원은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레시피목록에서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“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좋아요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”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할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레시피를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선택한다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,</a:t>
            </a:r>
          </a:p>
          <a:p>
            <a:r>
              <a:rPr lang="en-US" altLang="ko-KR" sz="1050" dirty="0" err="1" smtClean="0">
                <a:solidFill>
                  <a:sysClr val="windowText" lastClr="000000"/>
                </a:solidFill>
              </a:rPr>
              <a:t>MainFlow6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</a:t>
            </a:r>
          </a:p>
          <a:p>
            <a:r>
              <a:rPr lang="ko-KR" altLang="en-US" sz="1050" dirty="0" smtClean="0">
                <a:solidFill>
                  <a:sysClr val="windowText" lastClr="000000"/>
                </a:solidFill>
              </a:rPr>
              <a:t>시스템은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레시피의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“좋아요”개수를 추가한다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00" y="3027036"/>
            <a:ext cx="1456556" cy="81567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572000" y="2964436"/>
            <a:ext cx="254990" cy="2485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2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44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151</Words>
  <Application>Microsoft Office PowerPoint</Application>
  <PresentationFormat>화면 슬라이드 쇼(4:3)</PresentationFormat>
  <Paragraphs>37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레시피좋아요하다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레시피좋아요하다</dc:title>
  <dc:creator>전상우</dc:creator>
  <cp:lastModifiedBy>전상우</cp:lastModifiedBy>
  <cp:revision>5</cp:revision>
  <dcterms:created xsi:type="dcterms:W3CDTF">2015-07-23T03:45:26Z</dcterms:created>
  <dcterms:modified xsi:type="dcterms:W3CDTF">2015-07-24T04:26:35Z</dcterms:modified>
</cp:coreProperties>
</file>