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261F9-8DD3-4731-B2A4-A9E0A99AFB2D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D388C-376F-4199-9F52-E1DB624FD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6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건너뛰기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비회원으로 입장하다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D388C-376F-4199-9F52-E1DB624FDF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웹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초기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81857"/>
              </p:ext>
            </p:extLst>
          </p:nvPr>
        </p:nvGraphicFramePr>
        <p:xfrm>
          <a:off x="5940154" y="661341"/>
          <a:ext cx="3203847" cy="41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로그인 방법으로 </a:t>
                      </a:r>
                      <a:r>
                        <a:rPr lang="ko-KR" altLang="en-US" sz="1100" dirty="0" err="1" smtClean="0"/>
                        <a:t>이메일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페이스북로그인방법선택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이메일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건너뛰기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비회원</a:t>
                      </a:r>
                      <a:r>
                        <a:rPr lang="en-US" altLang="ko-KR" sz="1100" dirty="0" smtClean="0"/>
                        <a:t>),</a:t>
                      </a:r>
                      <a:r>
                        <a:rPr lang="ko-KR" altLang="en-US" sz="1100" dirty="0" err="1" smtClean="0"/>
                        <a:t>페이스북으로</a:t>
                      </a:r>
                      <a:r>
                        <a:rPr lang="ko-KR" altLang="en-US" sz="1100" dirty="0" smtClean="0"/>
                        <a:t> 로그인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/>
                        <a:t>제공한다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이메일로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로그인할</a:t>
                      </a:r>
                      <a:r>
                        <a:rPr lang="ko-KR" altLang="en-US" sz="1100" dirty="0" smtClean="0"/>
                        <a:t> 경우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로그인 정보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이메일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비밀번호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를 입력한다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사용자가 </a:t>
                      </a:r>
                      <a:r>
                        <a:rPr lang="ko-KR" altLang="en-US" sz="1100" dirty="0" err="1" smtClean="0"/>
                        <a:t>서택한</a:t>
                      </a:r>
                      <a:r>
                        <a:rPr lang="ko-KR" altLang="en-US" sz="1100" dirty="0" smtClean="0"/>
                        <a:t> 로그인 방법에 해당하는 아이디가 존재하지 </a:t>
                      </a:r>
                      <a:r>
                        <a:rPr lang="ko-KR" altLang="en-US" sz="1100" dirty="0" err="1" smtClean="0"/>
                        <a:t>않을경우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비밀번호가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존재하지않을경우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“</a:t>
                      </a:r>
                      <a:r>
                        <a:rPr lang="ko-KR" altLang="en-US" sz="1100" dirty="0" err="1" smtClean="0"/>
                        <a:t>로그인정보가</a:t>
                      </a:r>
                      <a:r>
                        <a:rPr lang="ko-KR" altLang="en-US" sz="1100" dirty="0" smtClean="0"/>
                        <a:t> 일치하지 않습니다</a:t>
                      </a:r>
                      <a:r>
                        <a:rPr lang="en-US" altLang="ko-KR" sz="1100" dirty="0" smtClean="0"/>
                        <a:t>” </a:t>
                      </a:r>
                      <a:r>
                        <a:rPr lang="ko-KR" altLang="en-US" sz="1100" dirty="0" smtClean="0"/>
                        <a:t>메시지 </a:t>
                      </a:r>
                      <a:r>
                        <a:rPr lang="ko-KR" altLang="en-US" sz="1100" dirty="0" smtClean="0"/>
                        <a:t>제공한다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07504" y="75881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03690"/>
            <a:ext cx="5425005" cy="39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349" y="3053838"/>
            <a:ext cx="274605" cy="257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23042" y="4203940"/>
            <a:ext cx="249642" cy="257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60854" y="2276872"/>
            <a:ext cx="20631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77747"/>
            <a:ext cx="1686082" cy="118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326506" y="2996952"/>
            <a:ext cx="1298862" cy="2178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9752" y="3356992"/>
            <a:ext cx="1298862" cy="2178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29488" y="3013219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 smtClean="0"/>
              <a:t>이메일</a:t>
            </a:r>
            <a:r>
              <a:rPr lang="ko-KR" altLang="en-US" sz="500" dirty="0" err="1"/>
              <a:t>로</a:t>
            </a:r>
            <a:endParaRPr lang="ko-KR" altLang="en-US" sz="500" dirty="0"/>
          </a:p>
        </p:txBody>
      </p:sp>
      <p:cxnSp>
        <p:nvCxnSpPr>
          <p:cNvPr id="17" name="직선 화살표 연결선 16"/>
          <p:cNvCxnSpPr>
            <a:stCxn id="2" idx="3"/>
          </p:cNvCxnSpPr>
          <p:nvPr/>
        </p:nvCxnSpPr>
        <p:spPr>
          <a:xfrm flipV="1">
            <a:off x="2060954" y="3065492"/>
            <a:ext cx="278798" cy="1170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079748" y="3311154"/>
            <a:ext cx="278798" cy="86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334052" y="2594674"/>
            <a:ext cx="1298862" cy="3508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32" idx="1"/>
          </p:cNvCxnSpPr>
          <p:nvPr/>
        </p:nvCxnSpPr>
        <p:spPr>
          <a:xfrm flipH="1">
            <a:off x="3638614" y="2383201"/>
            <a:ext cx="822240" cy="3869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21084" y="3163828"/>
            <a:ext cx="1298862" cy="21787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051720" y="3243456"/>
            <a:ext cx="3068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444208" y="1128246"/>
            <a:ext cx="2592288" cy="8605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15816" y="758818"/>
            <a:ext cx="2760709" cy="34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MainFlow3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사용자는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시스템에게 로그인 방법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(N-1)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을 선택한다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683774" y="4297992"/>
            <a:ext cx="2281577" cy="455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MainFlow5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	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사용자는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시스템에게 로그인 정보를 입력한다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5625122" y="1123520"/>
            <a:ext cx="822240" cy="289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626488" y="2489530"/>
            <a:ext cx="689928" cy="18430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444208" y="2052834"/>
            <a:ext cx="2592288" cy="4857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444208" y="2636912"/>
            <a:ext cx="2592288" cy="10413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5796136" y="2996952"/>
            <a:ext cx="612616" cy="2758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995936" y="2489531"/>
            <a:ext cx="2281577" cy="1587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AltFlow3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사용자가 선택한 로그인 방법에 해당하는 아이디가 존재하지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않을경우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AltFlow4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사용자가 입력한 아이디에 해당하는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비밀번호가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존재하지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않는경우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이메일로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로그</a:t>
              </a:r>
              <a:r>
                <a:rPr lang="ko-KR" altLang="en-US" sz="1400" dirty="0">
                  <a:solidFill>
                    <a:schemeClr val="tx1"/>
                  </a:solidFill>
                </a:rPr>
                <a:t>인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클릭화면이다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페이스북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으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로그인클릭한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후 이동한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56557"/>
              </p:ext>
            </p:extLst>
          </p:nvPr>
        </p:nvGraphicFramePr>
        <p:xfrm>
          <a:off x="5940154" y="661341"/>
          <a:ext cx="3203847" cy="1408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페이스북으로</a:t>
                      </a:r>
                      <a:r>
                        <a:rPr lang="ko-KR" altLang="en-US" sz="1400" dirty="0" smtClean="0"/>
                        <a:t> 로그인 버튼이다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클릭하게되면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페이스북</a:t>
                      </a:r>
                      <a:r>
                        <a:rPr lang="ko-KR" altLang="en-US" sz="1400" dirty="0" smtClean="0"/>
                        <a:t> 로그인 창이 제공된다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</a:rPr>
                        <a:t>디바이스에서 처리</a:t>
                      </a:r>
                      <a:r>
                        <a:rPr lang="en-US" altLang="ko-KR" sz="14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-1160872" y="205613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975723" y="286142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975723" y="340707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-972634" y="3893541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441559" y="445465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" y="672521"/>
            <a:ext cx="5383885" cy="395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18" y="3759669"/>
            <a:ext cx="3995095" cy="29367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2771800" y="3032668"/>
            <a:ext cx="0" cy="133243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36285" y="2853135"/>
            <a:ext cx="147483" cy="142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150</Words>
  <Application>Microsoft Office PowerPoint</Application>
  <PresentationFormat>화면 슬라이드 쇼(4:3)</PresentationFormat>
  <Paragraphs>44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전상우</cp:lastModifiedBy>
  <cp:revision>14</cp:revision>
  <dcterms:created xsi:type="dcterms:W3CDTF">2015-07-19T05:26:22Z</dcterms:created>
  <dcterms:modified xsi:type="dcterms:W3CDTF">2015-07-22T02:32:40Z</dcterms:modified>
</cp:coreProperties>
</file>