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4" r:id="rId2"/>
    <p:sldId id="266" r:id="rId3"/>
    <p:sldId id="267" r:id="rId4"/>
    <p:sldId id="268" r:id="rId5"/>
    <p:sldId id="269" r:id="rId6"/>
    <p:sldId id="271" r:id="rId7"/>
    <p:sldId id="270" r:id="rId8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 autoAdjust="0"/>
    <p:restoredTop sz="94660"/>
  </p:normalViewPr>
  <p:slideViewPr>
    <p:cSldViewPr snapToGrid="0">
      <p:cViewPr>
        <p:scale>
          <a:sx n="114" d="100"/>
          <a:sy n="114" d="100"/>
        </p:scale>
        <p:origin x="-739" y="-6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82ABF-7FDD-41DD-AB21-22096F7CF38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A781-7D3D-4048-A264-03181C2D5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9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2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5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3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9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0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1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550" y="2540000"/>
            <a:ext cx="286168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UC026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사용자를 </a:t>
            </a:r>
            <a:r>
              <a:rPr lang="ko-KR" altLang="en-US" dirty="0" err="1" smtClean="0"/>
              <a:t>팔로우하다</a:t>
            </a:r>
            <a:r>
              <a:rPr lang="en-US" altLang="ko-KR" dirty="0" smtClean="0"/>
              <a:t>(WEB)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20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486930"/>
            <a:ext cx="640444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23187"/>
              </p:ext>
            </p:extLst>
          </p:nvPr>
        </p:nvGraphicFramePr>
        <p:xfrm>
          <a:off x="6407155" y="503815"/>
          <a:ext cx="2727716" cy="859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076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600" dirty="0" err="1" smtClean="0"/>
                        <a:t>전상우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나도 요리사</a:t>
                      </a:r>
                      <a:r>
                        <a:rPr lang="en-US" altLang="ko-KR" sz="1000" dirty="0" smtClean="0"/>
                        <a:t>” </a:t>
                      </a:r>
                      <a:r>
                        <a:rPr lang="ko-KR" altLang="en-US" sz="1000" dirty="0" smtClean="0"/>
                        <a:t>버튼을 클릭하면 새로운 화면으로 이동하고 사용자정의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목록을 서버에서 불러와</a:t>
                      </a:r>
                      <a:r>
                        <a:rPr lang="ko-KR" altLang="en-US" sz="1000" baseline="0" dirty="0" smtClean="0"/>
                        <a:t> 제공한다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" y="1484308"/>
            <a:ext cx="6281468" cy="3362384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004405" y="1953840"/>
            <a:ext cx="629766" cy="21601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18447" y="2037083"/>
            <a:ext cx="171916" cy="1722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0363" y="0"/>
            <a:ext cx="3555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메인화</a:t>
            </a:r>
            <a:r>
              <a:rPr lang="ko-KR" altLang="en-US" sz="1000"/>
              <a:t>면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42653" y="239162"/>
            <a:ext cx="3555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메인화</a:t>
            </a:r>
            <a:r>
              <a:rPr lang="ko-KR" altLang="en-US" sz="1000" dirty="0" err="1"/>
              <a:t>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887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486930"/>
            <a:ext cx="640444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73276"/>
              </p:ext>
            </p:extLst>
          </p:nvPr>
        </p:nvGraphicFramePr>
        <p:xfrm>
          <a:off x="6407155" y="503815"/>
          <a:ext cx="2727716" cy="859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076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600" dirty="0" err="1" smtClean="0"/>
                        <a:t>전상우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나도 요리사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목록에서</a:t>
                      </a:r>
                      <a:r>
                        <a:rPr lang="ko-KR" altLang="en-US" sz="1000" baseline="0" dirty="0" smtClean="0"/>
                        <a:t> 제공한 </a:t>
                      </a:r>
                      <a:r>
                        <a:rPr lang="ko-KR" altLang="en-US" sz="1000" baseline="0" dirty="0" err="1" smtClean="0"/>
                        <a:t>레시피중</a:t>
                      </a:r>
                      <a:r>
                        <a:rPr lang="ko-KR" altLang="en-US" sz="1000" baseline="0" dirty="0" smtClean="0"/>
                        <a:t> 하나를 클릭하면 사용자들이 작성한 </a:t>
                      </a:r>
                      <a:r>
                        <a:rPr lang="ko-KR" altLang="en-US" sz="1000" baseline="0" dirty="0" err="1" smtClean="0"/>
                        <a:t>레시피가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팝업된다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" y="1050259"/>
            <a:ext cx="6346365" cy="409421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47354" y="2078939"/>
            <a:ext cx="1624495" cy="16421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07109" y="195363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2652" y="239162"/>
            <a:ext cx="4283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메인화면에서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나도요리사버튼을</a:t>
            </a:r>
            <a:r>
              <a:rPr lang="ko-KR" altLang="en-US" sz="1000" dirty="0" smtClean="0"/>
              <a:t> 클릭하여 </a:t>
            </a:r>
            <a:r>
              <a:rPr lang="ko-KR" altLang="en-US" sz="1000" dirty="0" err="1" smtClean="0"/>
              <a:t>나도요리사로</a:t>
            </a:r>
            <a:r>
              <a:rPr lang="ko-KR" altLang="en-US" sz="1000" dirty="0" smtClean="0"/>
              <a:t> 이동한 화면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02124" y="3785"/>
            <a:ext cx="4283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나도요리사화면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748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상세조회화면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나도요리사화면에서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완성사진으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ㄹ클릭하여</a:t>
            </a:r>
            <a:r>
              <a:rPr lang="ko-KR" altLang="en-US" sz="875" dirty="0" smtClean="0">
                <a:solidFill>
                  <a:schemeClr val="tx1"/>
                </a:solidFill>
              </a:rPr>
              <a:t> 사용자가 작성한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레시피상세조회</a:t>
            </a:r>
            <a:r>
              <a:rPr lang="ko-KR" altLang="en-US" sz="875" dirty="0" smtClean="0">
                <a:solidFill>
                  <a:schemeClr val="tx1"/>
                </a:solidFill>
              </a:rPr>
              <a:t> 화면으로 이동한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486930"/>
            <a:ext cx="640444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40769"/>
              </p:ext>
            </p:extLst>
          </p:nvPr>
        </p:nvGraphicFramePr>
        <p:xfrm>
          <a:off x="6407155" y="503815"/>
          <a:ext cx="2727716" cy="812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076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작성자 프로필을 클릭하면 해당 작성자의 프로필로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" y="1050259"/>
            <a:ext cx="6346365" cy="409421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47354" y="2078939"/>
            <a:ext cx="1624495" cy="164216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339" y="1339850"/>
            <a:ext cx="6252461" cy="4654550"/>
          </a:xfrm>
          <a:prstGeom prst="rect">
            <a:avLst/>
          </a:prstGeom>
          <a:solidFill>
            <a:schemeClr val="bg1">
              <a:lumMod val="5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96" y="1461364"/>
            <a:ext cx="5073196" cy="425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42455" y="2421839"/>
            <a:ext cx="945046" cy="9500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2210" y="224057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75" dirty="0" err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486930"/>
            <a:ext cx="640444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82874"/>
              </p:ext>
            </p:extLst>
          </p:nvPr>
        </p:nvGraphicFramePr>
        <p:xfrm>
          <a:off x="6407155" y="503815"/>
          <a:ext cx="2727716" cy="1996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076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작성자 프로필을 클릭하면 해당 작성자의 프로필로 이동한다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상대방의 프로필을 </a:t>
                      </a:r>
                      <a:r>
                        <a:rPr lang="ko-KR" altLang="en-US" sz="1000" dirty="0" err="1" smtClean="0"/>
                        <a:t>조회시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팔로우하기</a:t>
                      </a:r>
                      <a:r>
                        <a:rPr lang="ko-KR" altLang="en-US" sz="1000" dirty="0" smtClean="0"/>
                        <a:t> 버튼을 클릭하여 </a:t>
                      </a:r>
                      <a:r>
                        <a:rPr lang="ko-KR" altLang="en-US" sz="1000" dirty="0" err="1" smtClean="0"/>
                        <a:t>팔로우를</a:t>
                      </a:r>
                      <a:r>
                        <a:rPr lang="ko-KR" altLang="en-US" sz="1000" dirty="0" smtClean="0"/>
                        <a:t> 요청한다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팔로우중</a:t>
                      </a:r>
                      <a:r>
                        <a:rPr lang="ko-KR" altLang="en-US" sz="1000" dirty="0" smtClean="0"/>
                        <a:t> 메시지를 통해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완료되었음을 제공한다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비회원이 </a:t>
                      </a:r>
                      <a:r>
                        <a:rPr lang="ko-KR" altLang="en-US" sz="1000" dirty="0" err="1" smtClean="0"/>
                        <a:t>팔로우요청서비스를</a:t>
                      </a:r>
                      <a:r>
                        <a:rPr lang="ko-KR" altLang="en-US" sz="1000" dirty="0" smtClean="0"/>
                        <a:t> 요청할 경우 </a:t>
                      </a:r>
                      <a:r>
                        <a:rPr lang="ko-KR" altLang="en-US" sz="1000" dirty="0" err="1" smtClean="0"/>
                        <a:t>로그인하다</a:t>
                      </a:r>
                      <a:r>
                        <a:rPr lang="ko-KR" altLang="en-US" sz="1000" dirty="0" smtClean="0"/>
                        <a:t> 메시지를 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" y="1079802"/>
            <a:ext cx="6292317" cy="383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8962" y="250006"/>
            <a:ext cx="5425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레시피상세보기에서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프로필사진</a:t>
            </a:r>
            <a:r>
              <a:rPr lang="ko-KR" altLang="en-US" sz="1050" dirty="0" smtClean="0"/>
              <a:t> 클릭을 통해 상대방으로 </a:t>
            </a:r>
            <a:r>
              <a:rPr lang="ko-KR" altLang="en-US" sz="1050" dirty="0" err="1" smtClean="0"/>
              <a:t>프로필사진으로</a:t>
            </a:r>
            <a:r>
              <a:rPr lang="ko-KR" altLang="en-US" sz="1050" dirty="0" smtClean="0"/>
              <a:t> 이동한 화면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1161275" y="48684"/>
            <a:ext cx="459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프로필화</a:t>
            </a:r>
            <a:r>
              <a:rPr lang="ko-KR" altLang="en-US" sz="1050" dirty="0"/>
              <a:t>면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76" y="1902183"/>
            <a:ext cx="610979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091439" y="1962289"/>
            <a:ext cx="260304" cy="15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62" y="2268709"/>
            <a:ext cx="1366197" cy="72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402711" y="165157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7312" y="161152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51743" y="217101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08175" y="1992777"/>
            <a:ext cx="2735825" cy="609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07073" y="1508426"/>
            <a:ext cx="2735825" cy="545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08525" y="890380"/>
            <a:ext cx="2735825" cy="609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080069" y="614605"/>
            <a:ext cx="1698732" cy="344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ysClr val="windowText" lastClr="000000"/>
                </a:solidFill>
              </a:rPr>
              <a:t>UC026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700" dirty="0" err="1" smtClean="0">
                <a:solidFill>
                  <a:sysClr val="windowText" lastClr="000000"/>
                </a:solidFill>
              </a:rPr>
              <a:t>MainFlow5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사용자는 회원의 </a:t>
            </a:r>
            <a:r>
              <a:rPr lang="ko-KR" altLang="en-US" sz="700" dirty="0" err="1" smtClean="0">
                <a:solidFill>
                  <a:sysClr val="windowText" lastClr="000000"/>
                </a:solidFill>
              </a:rPr>
              <a:t>정보목록에서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700" dirty="0" err="1" smtClean="0">
                <a:solidFill>
                  <a:sysClr val="windowText" lastClr="000000"/>
                </a:solidFill>
              </a:rPr>
              <a:t>팔로우할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 회원을 선택하고 </a:t>
            </a:r>
            <a:r>
              <a:rPr lang="ko-KR" altLang="en-US" sz="700" dirty="0" err="1" smtClean="0">
                <a:solidFill>
                  <a:sysClr val="windowText" lastClr="000000"/>
                </a:solidFill>
              </a:rPr>
              <a:t>팔로우를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 요청한다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. 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42726" y="1319018"/>
            <a:ext cx="1544302" cy="557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UC026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MainFlow7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ko-KR" sz="800" dirty="0" smtClean="0">
                <a:solidFill>
                  <a:schemeClr val="tx1"/>
                </a:solidFill>
              </a:rPr>
              <a:t>회원은 </a:t>
            </a:r>
            <a:r>
              <a:rPr lang="ko-KR" altLang="ko-KR" sz="800" dirty="0">
                <a:solidFill>
                  <a:schemeClr val="tx1"/>
                </a:solidFill>
              </a:rPr>
              <a:t>제공받은 메시지를 확인하고 </a:t>
            </a:r>
            <a:r>
              <a:rPr lang="ko-KR" altLang="ko-KR" sz="800" dirty="0" err="1">
                <a:solidFill>
                  <a:schemeClr val="tx1"/>
                </a:solidFill>
              </a:rPr>
              <a:t>유즈케이스종료를</a:t>
            </a:r>
            <a:r>
              <a:rPr lang="ko-KR" altLang="ko-KR" sz="800" dirty="0">
                <a:solidFill>
                  <a:schemeClr val="tx1"/>
                </a:solidFill>
              </a:rPr>
              <a:t> 요청한다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ko-KR" sz="800" b="1" dirty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233939" y="1597549"/>
            <a:ext cx="173134" cy="540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778801" y="786703"/>
            <a:ext cx="629724" cy="2930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28714" y="3183156"/>
            <a:ext cx="1698732" cy="587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ysClr val="windowText" lastClr="000000"/>
                </a:solidFill>
              </a:rPr>
              <a:t>UC026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700" dirty="0" err="1" smtClean="0">
                <a:solidFill>
                  <a:sysClr val="windowText" lastClr="000000"/>
                </a:solidFill>
              </a:rPr>
              <a:t>AlternativeFlow1</a:t>
            </a:r>
            <a:endParaRPr lang="en-US" altLang="ko-KR" sz="7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70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시스템은 “</a:t>
            </a:r>
            <a:r>
              <a:rPr lang="ko-KR" altLang="en-US" sz="700" dirty="0" err="1">
                <a:solidFill>
                  <a:sysClr val="windowText" lastClr="000000"/>
                </a:solidFill>
              </a:rPr>
              <a:t>로그인이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 필요한 서비스입니다”메시지를 제공하고 </a:t>
            </a:r>
            <a:r>
              <a:rPr lang="ko-KR" altLang="en-US" sz="700" dirty="0" err="1">
                <a:solidFill>
                  <a:sysClr val="windowText" lastClr="000000"/>
                </a:solidFill>
              </a:rPr>
              <a:t>로그인서비스를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요청한다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7578080" y="2641573"/>
            <a:ext cx="0" cy="5415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550" y="2540000"/>
            <a:ext cx="279114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UC026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사용자를 </a:t>
            </a:r>
            <a:r>
              <a:rPr lang="ko-KR" altLang="en-US" dirty="0" err="1" smtClean="0"/>
              <a:t>팔로우하다</a:t>
            </a:r>
            <a:r>
              <a:rPr lang="en-US" altLang="ko-KR" dirty="0" smtClean="0"/>
              <a:t>(app)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2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프로필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프로필화면에서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err="1" smtClean="0">
                <a:solidFill>
                  <a:schemeClr val="tx1"/>
                </a:solidFill>
              </a:rPr>
              <a:t>팔로우요청을</a:t>
            </a:r>
            <a:r>
              <a:rPr lang="ko-KR" altLang="en-US" sz="1050" smtClean="0">
                <a:solidFill>
                  <a:schemeClr val="tx1"/>
                </a:solidFill>
              </a:rPr>
              <a:t> 하는화면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066261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32785"/>
              </p:ext>
            </p:extLst>
          </p:nvPr>
        </p:nvGraphicFramePr>
        <p:xfrm>
          <a:off x="6066263" y="493746"/>
          <a:ext cx="3077737" cy="4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497"/>
                <a:gridCol w="2682240"/>
              </a:tblGrid>
              <a:tr h="30900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상대방의 프로필을 </a:t>
                      </a:r>
                      <a:r>
                        <a:rPr lang="ko-KR" altLang="en-US" sz="1000" dirty="0" err="1" smtClean="0"/>
                        <a:t>조회시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팔로우하기</a:t>
                      </a:r>
                      <a:r>
                        <a:rPr lang="ko-KR" altLang="en-US" sz="1000" dirty="0" smtClean="0"/>
                        <a:t> 버튼을 클릭하여 </a:t>
                      </a:r>
                      <a:r>
                        <a:rPr lang="ko-KR" altLang="en-US" sz="1000" dirty="0" err="1" smtClean="0"/>
                        <a:t>팔로우를</a:t>
                      </a:r>
                      <a:r>
                        <a:rPr lang="ko-KR" altLang="en-US" sz="1000" dirty="0" smtClean="0"/>
                        <a:t> 요청한다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팔로우중</a:t>
                      </a:r>
                      <a:r>
                        <a:rPr lang="ko-KR" altLang="en-US" sz="1000" dirty="0" smtClean="0"/>
                        <a:t> 메시지를 통해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완료되었음을 제공한다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비회원이 </a:t>
                      </a:r>
                      <a:r>
                        <a:rPr lang="ko-KR" altLang="en-US" sz="1000" dirty="0" err="1" smtClean="0"/>
                        <a:t>팔로우요청서비스를</a:t>
                      </a:r>
                      <a:r>
                        <a:rPr lang="ko-KR" altLang="en-US" sz="1000" dirty="0" smtClean="0"/>
                        <a:t> 요청할 경우 </a:t>
                      </a: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dirty="0" smtClean="0"/>
                        <a:t> 할 </a:t>
                      </a:r>
                      <a:r>
                        <a:rPr lang="ko-KR" altLang="en-US" sz="1000" dirty="0" err="1" smtClean="0"/>
                        <a:t>수있도록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AltBox</a:t>
                      </a:r>
                      <a:r>
                        <a:rPr lang="ko-KR" altLang="en-US" sz="1000" dirty="0" smtClean="0"/>
                        <a:t>를 제공한다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9"/>
          <a:stretch/>
        </p:blipFill>
        <p:spPr>
          <a:xfrm>
            <a:off x="414371" y="516638"/>
            <a:ext cx="2601030" cy="517585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3015401" y="2258004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89983" y="3007102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10528" y="550386"/>
            <a:ext cx="2175305" cy="57708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UC026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MainFlow5</a:t>
            </a:r>
            <a:r>
              <a:rPr lang="en-US" altLang="ko-KR" sz="1050" dirty="0"/>
              <a:t> </a:t>
            </a:r>
            <a:r>
              <a:rPr lang="ko-KR" altLang="en-US" sz="1050" dirty="0"/>
              <a:t>사용자는 회원의 </a:t>
            </a:r>
            <a:r>
              <a:rPr lang="ko-KR" altLang="en-US" sz="1050" dirty="0" err="1"/>
              <a:t>정보목록에서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팔로우할</a:t>
            </a:r>
            <a:r>
              <a:rPr lang="ko-KR" altLang="en-US" sz="1050" dirty="0"/>
              <a:t> 회원을 선택하고 </a:t>
            </a:r>
            <a:r>
              <a:rPr lang="ko-KR" altLang="en-US" sz="1050" dirty="0" err="1"/>
              <a:t>팔로우를</a:t>
            </a:r>
            <a:r>
              <a:rPr lang="ko-KR" altLang="en-US" sz="1050" dirty="0"/>
              <a:t> 요청한다</a:t>
            </a:r>
            <a:r>
              <a:rPr lang="en-US" altLang="ko-KR" sz="1050" dirty="0"/>
              <a:t>. </a:t>
            </a:r>
          </a:p>
        </p:txBody>
      </p:sp>
      <p:cxnSp>
        <p:nvCxnSpPr>
          <p:cNvPr id="49" name="직선 화살표 연결선 48"/>
          <p:cNvCxnSpPr>
            <a:endCxn id="48" idx="3"/>
          </p:cNvCxnSpPr>
          <p:nvPr/>
        </p:nvCxnSpPr>
        <p:spPr>
          <a:xfrm flipH="1" flipV="1">
            <a:off x="5785833" y="838927"/>
            <a:ext cx="694798" cy="3424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480631" y="838927"/>
            <a:ext cx="2662922" cy="3958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68" y="2432077"/>
            <a:ext cx="585514" cy="25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51" y="2442447"/>
            <a:ext cx="610979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오른쪽 화살표 26"/>
          <p:cNvSpPr/>
          <p:nvPr/>
        </p:nvSpPr>
        <p:spPr>
          <a:xfrm>
            <a:off x="2536291" y="2482182"/>
            <a:ext cx="540360" cy="229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3" y="3187417"/>
            <a:ext cx="1366197" cy="72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69768" y="2306502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72855" y="1343529"/>
            <a:ext cx="2662922" cy="478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5880193" y="1589691"/>
            <a:ext cx="600438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687630" y="1343529"/>
            <a:ext cx="2175305" cy="57708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UC026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MainFlow7</a:t>
            </a:r>
            <a:endParaRPr lang="en-US" altLang="ko-KR" sz="1050" dirty="0"/>
          </a:p>
          <a:p>
            <a:r>
              <a:rPr lang="ko-KR" altLang="ko-KR" sz="1050" dirty="0"/>
              <a:t>회원은 제공받은 메시지를 확인하고 </a:t>
            </a:r>
            <a:r>
              <a:rPr lang="ko-KR" altLang="ko-KR" sz="1050" dirty="0" err="1"/>
              <a:t>유즈케이스종료를</a:t>
            </a:r>
            <a:r>
              <a:rPr lang="ko-KR" altLang="ko-KR" sz="1050" dirty="0"/>
              <a:t> 요청한다</a:t>
            </a:r>
            <a:r>
              <a:rPr lang="en-US" altLang="ko-KR" sz="1050" dirty="0"/>
              <a:t>.</a:t>
            </a:r>
            <a:endParaRPr lang="ko-KR" altLang="ko-KR" sz="1050" b="1" dirty="0"/>
          </a:p>
        </p:txBody>
      </p:sp>
      <p:sp>
        <p:nvSpPr>
          <p:cNvPr id="35" name="직사각형 34"/>
          <p:cNvSpPr/>
          <p:nvPr/>
        </p:nvSpPr>
        <p:spPr>
          <a:xfrm>
            <a:off x="6485101" y="1909717"/>
            <a:ext cx="2662922" cy="478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5897881" y="2155937"/>
            <a:ext cx="600438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199149" y="2014563"/>
            <a:ext cx="1698732" cy="587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ysClr val="windowText" lastClr="000000"/>
                </a:solidFill>
              </a:rPr>
              <a:t>UC026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700" dirty="0" err="1">
                <a:solidFill>
                  <a:sysClr val="windowText" lastClr="000000"/>
                </a:solidFill>
              </a:rPr>
              <a:t>AlternativeFlow1</a:t>
            </a:r>
            <a:endParaRPr lang="en-US" altLang="ko-KR" sz="700" dirty="0">
              <a:solidFill>
                <a:sysClr val="windowText" lastClr="000000"/>
              </a:solidFill>
            </a:endParaRPr>
          </a:p>
          <a:p>
            <a:r>
              <a:rPr lang="en-US" altLang="ko-KR" sz="70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시스템은 “</a:t>
            </a:r>
            <a:r>
              <a:rPr lang="ko-KR" altLang="en-US" sz="700" dirty="0" err="1">
                <a:solidFill>
                  <a:sysClr val="windowText" lastClr="000000"/>
                </a:solidFill>
              </a:rPr>
              <a:t>로그인이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 필요한 서비스입니다”메시지를 제공하고 </a:t>
            </a:r>
            <a:r>
              <a:rPr lang="ko-KR" altLang="en-US" sz="700" dirty="0" err="1">
                <a:solidFill>
                  <a:sysClr val="windowText" lastClr="000000"/>
                </a:solidFill>
              </a:rPr>
              <a:t>로그인서비스를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 요청한다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ko-KR" altLang="en-US" sz="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</TotalTime>
  <Words>281</Words>
  <Application>Microsoft Office PowerPoint</Application>
  <PresentationFormat>화면 슬라이드 쇼(16:10)</PresentationFormat>
  <Paragraphs>79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전상우</cp:lastModifiedBy>
  <cp:revision>28</cp:revision>
  <dcterms:created xsi:type="dcterms:W3CDTF">2015-07-21T06:38:03Z</dcterms:created>
  <dcterms:modified xsi:type="dcterms:W3CDTF">2015-07-25T04:41:09Z</dcterms:modified>
</cp:coreProperties>
</file>