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2" r:id="rId5"/>
    <p:sldId id="260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3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C985-5C0A-45E2-AB3A-62108FAD0D82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B3C1-BF2B-47A3-BC1D-B477005A3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0" y="811475"/>
            <a:ext cx="6013300" cy="367479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9143999" cy="5715000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05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>
                  <a:solidFill>
                    <a:schemeClr val="tx1"/>
                  </a:solidFill>
                </a:rPr>
                <a:t>프로필 </a:t>
              </a:r>
              <a:r>
                <a:rPr lang="ko-KR" altLang="en-US" sz="1050" smtClean="0">
                  <a:solidFill>
                    <a:schemeClr val="tx1"/>
                  </a:solidFill>
                </a:rPr>
                <a:t>보기를 클릭한 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657688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08261"/>
              </p:ext>
            </p:extLst>
          </p:nvPr>
        </p:nvGraphicFramePr>
        <p:xfrm>
          <a:off x="6678205" y="608772"/>
          <a:ext cx="2402886" cy="114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4755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메인 화면에서 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황정민</a:t>
                      </a:r>
                      <a:r>
                        <a:rPr lang="en-US" altLang="ko-KR" sz="800" smtClean="0"/>
                        <a:t>”</a:t>
                      </a:r>
                      <a:r>
                        <a:rPr lang="ko-KR" altLang="en-US" sz="800" baseline="0" smtClean="0"/>
                        <a:t> 버튼을 클릭하면  프로필 보기 화면이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881132" y="821259"/>
            <a:ext cx="187231" cy="222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1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5133" y="1063664"/>
            <a:ext cx="546461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9" y="1357478"/>
            <a:ext cx="4468685" cy="328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312154" y="2252539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1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3438" y="2607149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2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4165" y="3511859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3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77895" y="2464826"/>
            <a:ext cx="366847" cy="136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3999" cy="5715000"/>
            <a:chOff x="-6127" y="-88"/>
            <a:chExt cx="9150127" cy="6858088"/>
          </a:xfrm>
        </p:grpSpPr>
        <p:grpSp>
          <p:nvGrpSpPr>
            <p:cNvPr id="29" name="그룹 28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05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>
                  <a:solidFill>
                    <a:schemeClr val="tx1"/>
                  </a:solidFill>
                </a:rPr>
                <a:t>프로필 </a:t>
              </a:r>
              <a:r>
                <a:rPr lang="ko-KR" altLang="en-US" sz="1050" smtClean="0">
                  <a:solidFill>
                    <a:schemeClr val="tx1"/>
                  </a:solidFill>
                </a:rPr>
                <a:t>보기를 클릭한 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" y="661338"/>
              <a:ext cx="657688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96664"/>
              </p:ext>
            </p:extLst>
          </p:nvPr>
        </p:nvGraphicFramePr>
        <p:xfrm>
          <a:off x="6678205" y="503963"/>
          <a:ext cx="2402886" cy="2745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My</a:t>
                      </a:r>
                      <a:r>
                        <a:rPr lang="ko-KR" altLang="en-US" sz="800" dirty="0" smtClean="0"/>
                        <a:t>스크랩 버튼을 클릭 시 사용자가 스크랩한 </a:t>
                      </a:r>
                      <a:r>
                        <a:rPr lang="ko-KR" altLang="en-US" sz="800" err="1" smtClean="0"/>
                        <a:t>레시피</a:t>
                      </a:r>
                      <a:r>
                        <a:rPr lang="ko-KR" altLang="en-US" sz="800" smtClean="0"/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목록을 레시피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간략 정보로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 기본값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개씩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제공한다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사용자가 스크랩한 </a:t>
                      </a:r>
                      <a:r>
                        <a:rPr lang="ko-KR" altLang="en-US" sz="800" err="1" smtClean="0"/>
                        <a:t>레시피의</a:t>
                      </a:r>
                      <a:r>
                        <a:rPr lang="ko-KR" altLang="en-US" sz="800" smtClean="0"/>
                        <a:t> 완성 사진이 표시된다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smtClean="0">
                          <a:solidFill>
                            <a:srgbClr val="00B0F0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사용자가 </a:t>
                      </a:r>
                      <a:r>
                        <a:rPr lang="ko-KR" altLang="en-US" sz="800" smtClean="0"/>
                        <a:t>마우스를 레시피의완성사진에 </a:t>
                      </a:r>
                      <a:r>
                        <a:rPr lang="ko-KR" altLang="en-US" sz="800" dirty="0" smtClean="0"/>
                        <a:t>오버하게 되면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err="1" smtClean="0"/>
                        <a:t>레시피의</a:t>
                      </a:r>
                      <a:r>
                        <a:rPr lang="ko-KR" altLang="en-US" sz="800" smtClean="0"/>
                        <a:t> 명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별점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좋아요 개수가 표시된다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smtClean="0"/>
                        <a:t>별점에 따른 말풍선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맛 이상해요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잘 모르겠어요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먹을만해요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훌륭해요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아주좋아요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가 출력하게되며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별점을 수정할 수 있다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smtClean="0">
                          <a:solidFill>
                            <a:srgbClr val="00B0F0"/>
                          </a:solidFill>
                        </a:rPr>
                        <a:t> </a:t>
                      </a:r>
                      <a:br>
                        <a:rPr lang="en-US" altLang="ko-KR" sz="80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클라이언트에서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클릭하면 스크랩 목록에 레시피를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개를 추가로 제공한다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26191" y="4125112"/>
            <a:ext cx="1813317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스크랩을 조회하다</a:t>
            </a:r>
            <a:r>
              <a:rPr lang="en-US" altLang="ko-KR" sz="1100" smtClean="0"/>
              <a:t>(UC016)</a:t>
            </a:r>
            <a:br>
              <a:rPr lang="en-US" altLang="ko-KR" sz="1100" smtClean="0"/>
            </a:br>
            <a:r>
              <a:rPr lang="en-US" altLang="ko-KR" sz="1100" smtClean="0"/>
              <a:t>Main Flows 1,2</a:t>
            </a:r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6640451" y="922020"/>
            <a:ext cx="2503547" cy="10439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0" idx="1"/>
            <a:endCxn id="2" idx="1"/>
          </p:cNvCxnSpPr>
          <p:nvPr/>
        </p:nvCxnSpPr>
        <p:spPr>
          <a:xfrm rot="10800000" flipH="1" flipV="1">
            <a:off x="6640451" y="1443990"/>
            <a:ext cx="185740" cy="2896566"/>
          </a:xfrm>
          <a:prstGeom prst="bentConnector3">
            <a:avLst>
              <a:gd name="adj1" fmla="val -28307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3958" y="4750676"/>
            <a:ext cx="1813317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스크랩을 조회하다</a:t>
            </a:r>
            <a:r>
              <a:rPr lang="en-US" altLang="ko-KR" sz="1100" smtClean="0"/>
              <a:t>(UC016)</a:t>
            </a:r>
            <a:br>
              <a:rPr lang="en-US" altLang="ko-KR" sz="1100" smtClean="0"/>
            </a:br>
            <a:r>
              <a:rPr lang="en-US" altLang="ko-KR" sz="1100" smtClean="0"/>
              <a:t>Main Flows 3</a:t>
            </a:r>
            <a:endParaRPr lang="ko-KR" altLang="en-US" sz="1100"/>
          </a:p>
        </p:txBody>
      </p:sp>
      <p:sp>
        <p:nvSpPr>
          <p:cNvPr id="44" name="직사각형 43"/>
          <p:cNvSpPr/>
          <p:nvPr/>
        </p:nvSpPr>
        <p:spPr>
          <a:xfrm>
            <a:off x="6640453" y="2819436"/>
            <a:ext cx="2503547" cy="998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4" idx="1"/>
            <a:endCxn id="43" idx="1"/>
          </p:cNvCxnSpPr>
          <p:nvPr/>
        </p:nvCxnSpPr>
        <p:spPr>
          <a:xfrm rot="10800000" flipH="1" flipV="1">
            <a:off x="6640452" y="3318546"/>
            <a:ext cx="233505" cy="1647574"/>
          </a:xfrm>
          <a:prstGeom prst="bentConnector3">
            <a:avLst>
              <a:gd name="adj1" fmla="val -97899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64165" y="4318156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4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1" y="821259"/>
            <a:ext cx="3360161" cy="44196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0"/>
            <a:ext cx="9143999" cy="5715000"/>
            <a:chOff x="-6127" y="-88"/>
            <a:chExt cx="9150127" cy="6858088"/>
          </a:xfrm>
        </p:grpSpPr>
        <p:grpSp>
          <p:nvGrpSpPr>
            <p:cNvPr id="29" name="그룹 28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3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05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>
                  <a:solidFill>
                    <a:schemeClr val="tx1"/>
                  </a:solidFill>
                </a:rPr>
                <a:t>프로필 </a:t>
              </a:r>
              <a:r>
                <a:rPr lang="ko-KR" altLang="en-US" sz="1050" smtClean="0">
                  <a:solidFill>
                    <a:schemeClr val="tx1"/>
                  </a:solidFill>
                </a:rPr>
                <a:t>보기를 클릭한 화면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" y="661338"/>
              <a:ext cx="657688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83345"/>
              </p:ext>
            </p:extLst>
          </p:nvPr>
        </p:nvGraphicFramePr>
        <p:xfrm>
          <a:off x="6678205" y="608772"/>
          <a:ext cx="2402886" cy="1673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4755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메인 화면</a:t>
                      </a:r>
                      <a:r>
                        <a:rPr lang="ko-KR" altLang="en-US" sz="900" baseline="0" smtClean="0"/>
                        <a:t> 사용자 정의 아이콘을 클릭하면 좌측에 화면에 생성된다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설정 버튼을 클릭하게 되면 프로필 수정 화면이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42487" y="1754641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1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2678" y="1966928"/>
            <a:ext cx="546482" cy="204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92" y="597059"/>
            <a:ext cx="2785834" cy="509111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202056" y="4872580"/>
            <a:ext cx="187231" cy="212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3" dirty="0">
                <a:solidFill>
                  <a:schemeClr val="tx1"/>
                </a:solidFill>
              </a:rPr>
              <a:t>2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16046" y="5130745"/>
            <a:ext cx="546482" cy="204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0"/>
            <a:ext cx="7620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5" name="직사각형 4"/>
          <p:cNvSpPr/>
          <p:nvPr/>
        </p:nvSpPr>
        <p:spPr>
          <a:xfrm>
            <a:off x="762000" y="1"/>
            <a:ext cx="7620000" cy="551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" name="직사각형 5"/>
          <p:cNvSpPr/>
          <p:nvPr/>
        </p:nvSpPr>
        <p:spPr>
          <a:xfrm>
            <a:off x="762000" y="-1"/>
            <a:ext cx="7620000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8" name="직사각형 7"/>
          <p:cNvSpPr/>
          <p:nvPr/>
        </p:nvSpPr>
        <p:spPr>
          <a:xfrm>
            <a:off x="756895" y="-73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756895" y="27541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71733" y="-73"/>
            <a:ext cx="6210267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프로필 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4309" y="270082"/>
            <a:ext cx="6207693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프로필버튼을</a:t>
            </a:r>
            <a:r>
              <a:rPr lang="ko-KR" altLang="en-US" sz="1167" dirty="0">
                <a:solidFill>
                  <a:schemeClr val="tx1"/>
                </a:solidFill>
              </a:rPr>
              <a:t> 클릭 한 후</a:t>
            </a:r>
            <a:r>
              <a:rPr lang="en-US" altLang="ko-KR" sz="1167" dirty="0">
                <a:solidFill>
                  <a:schemeClr val="tx1"/>
                </a:solidFill>
              </a:rPr>
              <a:t>,</a:t>
            </a:r>
            <a:r>
              <a:rPr lang="ko-KR" altLang="en-US" sz="1167" dirty="0">
                <a:solidFill>
                  <a:schemeClr val="tx1"/>
                </a:solidFill>
              </a:rPr>
              <a:t> 프로필 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62003" y="551116"/>
            <a:ext cx="4950126" cy="516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16621"/>
              </p:ext>
            </p:extLst>
          </p:nvPr>
        </p:nvGraphicFramePr>
        <p:xfrm>
          <a:off x="5712129" y="551118"/>
          <a:ext cx="2669873" cy="1533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Description(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프로필 화면에서 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내가 스크랩한 수를 제공하고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버튼을 클릭하면 내가 작성한 레시피목록을 제공한다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smtClean="0"/>
                        <a:t>2</a:t>
                      </a:r>
                      <a:endParaRPr lang="ko-KR" altLang="en-US" b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3990" y="769268"/>
            <a:ext cx="2880714" cy="453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71801" y="2065412"/>
            <a:ext cx="465264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7" dirty="0" err="1"/>
              <a:t>황정민</a:t>
            </a:r>
            <a:endParaRPr lang="ko-KR" altLang="en-US" sz="667" dirty="0"/>
          </a:p>
        </p:txBody>
      </p:sp>
      <p:sp>
        <p:nvSpPr>
          <p:cNvPr id="19" name="TextBox 18"/>
          <p:cNvSpPr txBox="1"/>
          <p:nvPr/>
        </p:nvSpPr>
        <p:spPr>
          <a:xfrm>
            <a:off x="3033354" y="2011195"/>
            <a:ext cx="6160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둥록한</a:t>
            </a:r>
            <a:r>
              <a:rPr lang="ko-KR" altLang="en-US" sz="500" dirty="0"/>
              <a:t> </a:t>
            </a:r>
            <a:r>
              <a:rPr lang="ko-KR" altLang="en-US" sz="500" dirty="0" err="1"/>
              <a:t>레시피</a:t>
            </a:r>
            <a:endParaRPr lang="ko-KR" altLang="en-US" sz="500" dirty="0"/>
          </a:p>
        </p:txBody>
      </p:sp>
      <p:sp>
        <p:nvSpPr>
          <p:cNvPr id="20" name="TextBox 19"/>
          <p:cNvSpPr txBox="1"/>
          <p:nvPr/>
        </p:nvSpPr>
        <p:spPr>
          <a:xfrm>
            <a:off x="3172417" y="1818610"/>
            <a:ext cx="161923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7</a:t>
            </a:r>
            <a:endParaRPr lang="ko-KR" altLang="en-US" sz="667" dirty="0"/>
          </a:p>
        </p:txBody>
      </p:sp>
      <p:sp>
        <p:nvSpPr>
          <p:cNvPr id="21" name="TextBox 20"/>
          <p:cNvSpPr txBox="1"/>
          <p:nvPr/>
        </p:nvSpPr>
        <p:spPr>
          <a:xfrm>
            <a:off x="2551461" y="1823978"/>
            <a:ext cx="161923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7</a:t>
            </a:r>
            <a:endParaRPr lang="ko-KR" altLang="en-US" sz="667" dirty="0"/>
          </a:p>
        </p:txBody>
      </p:sp>
      <p:sp>
        <p:nvSpPr>
          <p:cNvPr id="22" name="TextBox 21"/>
          <p:cNvSpPr txBox="1"/>
          <p:nvPr/>
        </p:nvSpPr>
        <p:spPr>
          <a:xfrm>
            <a:off x="2222476" y="2009523"/>
            <a:ext cx="7455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받은 좋아요 개수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354580" y="2594710"/>
            <a:ext cx="464820" cy="471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54578" y="2513047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0406" y="2967311"/>
            <a:ext cx="1813317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스크랩을 조회하다</a:t>
            </a:r>
            <a:r>
              <a:rPr lang="en-US" altLang="ko-KR" sz="1100" smtClean="0"/>
              <a:t>(UC016)</a:t>
            </a:r>
            <a:br>
              <a:rPr lang="en-US" altLang="ko-KR" sz="1100" smtClean="0"/>
            </a:br>
            <a:r>
              <a:rPr lang="en-US" altLang="ko-KR" sz="1100" smtClean="0"/>
              <a:t>Main Flows 1</a:t>
            </a:r>
            <a:endParaRPr lang="ko-KR" altLang="en-US" sz="1100"/>
          </a:p>
        </p:txBody>
      </p:sp>
      <p:sp>
        <p:nvSpPr>
          <p:cNvPr id="37" name="직사각형 36"/>
          <p:cNvSpPr/>
          <p:nvPr/>
        </p:nvSpPr>
        <p:spPr>
          <a:xfrm>
            <a:off x="5622183" y="880576"/>
            <a:ext cx="2898880" cy="8284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7" idx="1"/>
            <a:endCxn id="36" idx="1"/>
          </p:cNvCxnSpPr>
          <p:nvPr/>
        </p:nvCxnSpPr>
        <p:spPr>
          <a:xfrm rot="10800000" flipH="1" flipV="1">
            <a:off x="5622182" y="1294823"/>
            <a:ext cx="518223" cy="1887931"/>
          </a:xfrm>
          <a:prstGeom prst="bentConnector3">
            <a:avLst>
              <a:gd name="adj1" fmla="val -44112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1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67" dirty="0">
                  <a:solidFill>
                    <a:schemeClr val="tx1"/>
                  </a:solidFill>
                </a:rPr>
                <a:t>My</a:t>
              </a:r>
              <a:r>
                <a:rPr lang="ko-KR" altLang="en-US" sz="1167" dirty="0">
                  <a:solidFill>
                    <a:schemeClr val="tx1"/>
                  </a:solidFill>
                </a:rPr>
                <a:t>스크랩 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프로그램 초기화면에서 로그인 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프로필 보기에서 </a:t>
              </a:r>
              <a:r>
                <a:rPr lang="en-US" altLang="ko-KR" sz="1000" dirty="0">
                  <a:solidFill>
                    <a:schemeClr val="tx1"/>
                  </a:solidFill>
                </a:rPr>
                <a:t>My</a:t>
              </a:r>
              <a:r>
                <a:rPr lang="ko-KR" altLang="en-US" sz="1000" dirty="0">
                  <a:solidFill>
                    <a:schemeClr val="tx1"/>
                  </a:solidFill>
                </a:rPr>
                <a:t>스크랩 화면을 클릭한 후 이동한 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30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73790"/>
              </p:ext>
            </p:extLst>
          </p:nvPr>
        </p:nvGraphicFramePr>
        <p:xfrm>
          <a:off x="5712130" y="551117"/>
          <a:ext cx="2669873" cy="457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Description(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앱의</a:t>
                      </a:r>
                      <a:r>
                        <a:rPr lang="ko-KR" altLang="en-US" sz="1050" dirty="0" smtClean="0"/>
                        <a:t> 스크랩 조회하기 초기화면이다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기본값으로 리스트 </a:t>
                      </a:r>
                      <a:r>
                        <a:rPr lang="ko-KR" altLang="en-US" sz="1050" smtClean="0"/>
                        <a:t>형태로 </a:t>
                      </a:r>
                      <a:r>
                        <a:rPr lang="en-US" altLang="ko-KR" sz="1050" smtClean="0"/>
                        <a:t>8</a:t>
                      </a:r>
                      <a:r>
                        <a:rPr lang="ko-KR" altLang="en-US" sz="1050" smtClean="0"/>
                        <a:t>개씩 </a:t>
                      </a:r>
                      <a:r>
                        <a:rPr lang="ko-KR" altLang="en-US" sz="1050" dirty="0" smtClean="0"/>
                        <a:t>제공된다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en-US" altLang="ko-KR" sz="105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5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5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화면을 아래로 스크롤 할 시 화면 아랫단이 로딩화면이 발생하고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개를 추가로 제공한다</a:t>
                      </a:r>
                      <a:r>
                        <a:rPr lang="en-US" altLang="ko-KR" sz="105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5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5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가장 하단에 있던 </a:t>
                      </a:r>
                      <a:r>
                        <a:rPr lang="en-US" altLang="ko-KR" sz="1050" dirty="0" smtClean="0"/>
                        <a:t>A++</a:t>
                      </a:r>
                      <a:r>
                        <a:rPr lang="ko-KR" altLang="en-US" sz="1050" dirty="0" smtClean="0"/>
                        <a:t>모든 초밥이 최 상단으로 이동하면서 새로운 음식 리스트들이 기본값으로 </a:t>
                      </a:r>
                      <a:r>
                        <a:rPr lang="ko-KR" altLang="en-US" sz="1050" smtClean="0"/>
                        <a:t>최대 </a:t>
                      </a:r>
                      <a:r>
                        <a:rPr lang="en-US" altLang="ko-KR" sz="1050" smtClean="0"/>
                        <a:t>8</a:t>
                      </a:r>
                      <a:r>
                        <a:rPr lang="ko-KR" altLang="en-US" sz="1050" smtClean="0"/>
                        <a:t>개가 </a:t>
                      </a:r>
                      <a:r>
                        <a:rPr lang="ko-KR" altLang="en-US" sz="1050" dirty="0" smtClean="0"/>
                        <a:t>제공된다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en-US" altLang="ko-KR" sz="105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5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05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5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별점에 따른 말풍선</a:t>
                      </a:r>
                      <a:r>
                        <a:rPr lang="en-US" altLang="ko-KR" sz="1050" smtClean="0"/>
                        <a:t>(</a:t>
                      </a:r>
                      <a:r>
                        <a:rPr lang="ko-KR" altLang="en-US" sz="1050" smtClean="0"/>
                        <a:t>맛 이상해요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잘 모르겠어요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먹을만해요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훌륭해요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아주좋아요</a:t>
                      </a:r>
                      <a:r>
                        <a:rPr lang="en-US" altLang="ko-KR" sz="1050" smtClean="0"/>
                        <a:t>)</a:t>
                      </a:r>
                      <a:r>
                        <a:rPr lang="ko-KR" altLang="en-US" sz="1050" smtClean="0"/>
                        <a:t>가 출력하게되며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별점을 수정할 수 있다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5" y="541402"/>
            <a:ext cx="1991583" cy="400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40992" y="697261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0992" y="1455499"/>
            <a:ext cx="240761" cy="211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17" dirty="0">
                <a:solidFill>
                  <a:schemeClr val="tx1"/>
                </a:solidFill>
              </a:rPr>
              <a:t>2</a:t>
            </a:r>
            <a:endParaRPr lang="ko-KR" altLang="en-US" sz="917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1120" y="3776415"/>
            <a:ext cx="201266" cy="233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17" dirty="0">
                <a:solidFill>
                  <a:schemeClr val="tx1"/>
                </a:solidFill>
              </a:rPr>
              <a:t>3</a:t>
            </a:r>
            <a:endParaRPr lang="ko-KR" altLang="en-US" sz="917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93" y="714564"/>
            <a:ext cx="1862224" cy="376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stCxn id="22" idx="0"/>
          </p:cNvCxnSpPr>
          <p:nvPr/>
        </p:nvCxnSpPr>
        <p:spPr>
          <a:xfrm flipV="1">
            <a:off x="2271753" y="1914525"/>
            <a:ext cx="1147722" cy="186189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32685" y="3659610"/>
            <a:ext cx="214484" cy="233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17">
                <a:solidFill>
                  <a:schemeClr val="tx1"/>
                </a:solidFill>
              </a:rPr>
              <a:t>4</a:t>
            </a:r>
            <a:endParaRPr lang="ko-KR" altLang="en-US" sz="917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6528" y="4558640"/>
            <a:ext cx="1813317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스크랩을 조회하다</a:t>
            </a:r>
            <a:r>
              <a:rPr lang="en-US" altLang="ko-KR" sz="1100" smtClean="0"/>
              <a:t>(UC016)</a:t>
            </a:r>
            <a:br>
              <a:rPr lang="en-US" altLang="ko-KR" sz="1100" smtClean="0"/>
            </a:br>
            <a:r>
              <a:rPr lang="en-US" altLang="ko-KR" sz="1100" smtClean="0"/>
              <a:t>Main Flows 2</a:t>
            </a:r>
            <a:endParaRPr lang="ko-KR" altLang="en-US" sz="1100"/>
          </a:p>
        </p:txBody>
      </p:sp>
      <p:sp>
        <p:nvSpPr>
          <p:cNvPr id="30" name="직사각형 29"/>
          <p:cNvSpPr/>
          <p:nvPr/>
        </p:nvSpPr>
        <p:spPr>
          <a:xfrm>
            <a:off x="5705471" y="916305"/>
            <a:ext cx="2745920" cy="998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30" idx="1"/>
            <a:endCxn id="29" idx="3"/>
          </p:cNvCxnSpPr>
          <p:nvPr/>
        </p:nvCxnSpPr>
        <p:spPr>
          <a:xfrm rot="10800000" flipV="1">
            <a:off x="4769845" y="1415414"/>
            <a:ext cx="935626" cy="3358669"/>
          </a:xfrm>
          <a:prstGeom prst="bentConnector3">
            <a:avLst>
              <a:gd name="adj1" fmla="val 5814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60379" y="1885455"/>
            <a:ext cx="2797671" cy="23341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3" idx="1"/>
            <a:endCxn id="46" idx="3"/>
          </p:cNvCxnSpPr>
          <p:nvPr/>
        </p:nvCxnSpPr>
        <p:spPr>
          <a:xfrm rot="10800000" flipV="1">
            <a:off x="4769845" y="3052515"/>
            <a:ext cx="890534" cy="2326014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56528" y="5163085"/>
            <a:ext cx="1813317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스크랩을 조회하다</a:t>
            </a:r>
            <a:r>
              <a:rPr lang="en-US" altLang="ko-KR" sz="1100" smtClean="0"/>
              <a:t>(UC016)</a:t>
            </a:r>
            <a:br>
              <a:rPr lang="en-US" altLang="ko-KR" sz="1100" smtClean="0"/>
            </a:br>
            <a:r>
              <a:rPr lang="en-US" altLang="ko-KR" sz="1100" smtClean="0"/>
              <a:t>Main Flows 3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7870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350</Words>
  <Application>Microsoft Office PowerPoint</Application>
  <PresentationFormat>화면 슬라이드 쇼(16:10)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44</cp:revision>
  <dcterms:created xsi:type="dcterms:W3CDTF">2015-07-22T01:54:18Z</dcterms:created>
  <dcterms:modified xsi:type="dcterms:W3CDTF">2015-07-22T02:58:09Z</dcterms:modified>
</cp:coreProperties>
</file>