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109-BC0E-4967-B249-EE9F62B4295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80D7-DB9B-4218-896F-F961590AC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1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109-BC0E-4967-B249-EE9F62B4295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80D7-DB9B-4218-896F-F961590AC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6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109-BC0E-4967-B249-EE9F62B4295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80D7-DB9B-4218-896F-F961590AC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2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109-BC0E-4967-B249-EE9F62B4295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80D7-DB9B-4218-896F-F961590AC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0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109-BC0E-4967-B249-EE9F62B4295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80D7-DB9B-4218-896F-F961590AC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109-BC0E-4967-B249-EE9F62B4295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80D7-DB9B-4218-896F-F961590AC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6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109-BC0E-4967-B249-EE9F62B4295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80D7-DB9B-4218-896F-F961590AC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17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109-BC0E-4967-B249-EE9F62B4295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80D7-DB9B-4218-896F-F961590AC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8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109-BC0E-4967-B249-EE9F62B4295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80D7-DB9B-4218-896F-F961590AC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3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109-BC0E-4967-B249-EE9F62B4295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80D7-DB9B-4218-896F-F961590AC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85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E109-BC0E-4967-B249-EE9F62B4295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80D7-DB9B-4218-896F-F961590AC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9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E109-BC0E-4967-B249-EE9F62B4295F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80D7-DB9B-4218-896F-F961590AC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11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611482" y="-2157"/>
            <a:ext cx="1528026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611482" y="297681"/>
            <a:ext cx="1528026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39507" y="-2312"/>
            <a:ext cx="9442892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2289" y="300007"/>
            <a:ext cx="9440111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smtClean="0">
                <a:solidFill>
                  <a:schemeClr val="tx1"/>
                </a:solidFill>
              </a:rPr>
              <a:t>웹의 레시피 조회하기를 클릭한 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602" y="592956"/>
            <a:ext cx="8078686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41579"/>
              </p:ext>
            </p:extLst>
          </p:nvPr>
        </p:nvGraphicFramePr>
        <p:xfrm>
          <a:off x="8685873" y="625774"/>
          <a:ext cx="2883464" cy="1531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520"/>
                <a:gridCol w="2450944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smtClean="0"/>
                        <a:t>Description(</a:t>
                      </a:r>
                      <a:r>
                        <a:rPr lang="ko-KR" altLang="en-US" sz="1700" smtClean="0"/>
                        <a:t>박세훈</a:t>
                      </a:r>
                      <a:r>
                        <a:rPr lang="en-US" altLang="ko-KR" sz="1700" smtClean="0"/>
                        <a:t>)</a:t>
                      </a:r>
                      <a:endParaRPr lang="ko-KR" altLang="en-US" sz="1700" dirty="0"/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/>
                        <a:t>레시피 조회하기 버튼이다</a:t>
                      </a:r>
                      <a:r>
                        <a:rPr lang="en-US" altLang="ko-KR" sz="1200" smtClean="0"/>
                        <a:t>.</a:t>
                      </a:r>
                      <a:br>
                        <a:rPr lang="en-US" altLang="ko-KR" sz="1200" smtClean="0"/>
                      </a:br>
                      <a:r>
                        <a:rPr lang="ko-KR" altLang="en-US" sz="1200" smtClean="0"/>
                        <a:t>클릭하면 레시피를 조회하는 화면이 생성된다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2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1" y="999465"/>
            <a:ext cx="7999008" cy="451437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805810" y="1773523"/>
            <a:ext cx="5623345" cy="4599375"/>
            <a:chOff x="1935275" y="1381206"/>
            <a:chExt cx="5623345" cy="459937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5275" y="1381206"/>
              <a:ext cx="5623345" cy="459937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5135" y="2919412"/>
              <a:ext cx="160396" cy="193419"/>
            </a:xfrm>
            <a:prstGeom prst="rect">
              <a:avLst/>
            </a:prstGeom>
          </p:spPr>
        </p:pic>
      </p:grpSp>
      <p:sp>
        <p:nvSpPr>
          <p:cNvPr id="21" name="직사각형 20"/>
          <p:cNvSpPr/>
          <p:nvPr/>
        </p:nvSpPr>
        <p:spPr>
          <a:xfrm>
            <a:off x="6860953" y="3264184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1" idx="1"/>
          </p:cNvCxnSpPr>
          <p:nvPr/>
        </p:nvCxnSpPr>
        <p:spPr>
          <a:xfrm flipH="1">
            <a:off x="6080760" y="3356309"/>
            <a:ext cx="780193" cy="345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46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611482" y="-2157"/>
            <a:ext cx="1528026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611482" y="297681"/>
            <a:ext cx="1528026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39507" y="-2312"/>
            <a:ext cx="9442892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웹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2289" y="300007"/>
            <a:ext cx="9440111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smtClean="0">
                <a:solidFill>
                  <a:schemeClr val="tx1"/>
                </a:solidFill>
              </a:rPr>
              <a:t>스크랩 추가하기 아이콘을 클릭한 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602" y="592956"/>
            <a:ext cx="8078686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76898"/>
              </p:ext>
            </p:extLst>
          </p:nvPr>
        </p:nvGraphicFramePr>
        <p:xfrm>
          <a:off x="8685873" y="625774"/>
          <a:ext cx="2883464" cy="106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520"/>
                <a:gridCol w="2450944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smtClean="0"/>
                        <a:t>Description(</a:t>
                      </a:r>
                      <a:r>
                        <a:rPr lang="ko-KR" altLang="en-US" sz="1700" smtClean="0"/>
                        <a:t>박세훈</a:t>
                      </a:r>
                      <a:r>
                        <a:rPr lang="en-US" altLang="ko-KR" sz="1700" smtClean="0"/>
                        <a:t>)</a:t>
                      </a:r>
                      <a:endParaRPr lang="ko-KR" altLang="en-US" sz="1700" dirty="0"/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1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스크랩 추가하기 버튼이다</a:t>
                      </a:r>
                      <a:r>
                        <a:rPr lang="en-US" altLang="ko-KR" sz="1200" smtClean="0"/>
                        <a:t>.</a:t>
                      </a:r>
                      <a:br>
                        <a:rPr lang="en-US" altLang="ko-KR" sz="1200" smtClean="0"/>
                      </a:br>
                      <a:r>
                        <a:rPr lang="ko-KR" altLang="en-US" sz="1200" smtClean="0"/>
                        <a:t>클릭하면 스크랩 아이콘의 색이 바뀌고 서버에 저장된다</a:t>
                      </a:r>
                      <a:r>
                        <a:rPr lang="en-US" altLang="ko-KR" sz="1200" smtClean="0"/>
                        <a:t>.</a:t>
                      </a:r>
                      <a:endParaRPr lang="en-US" altLang="ko-KR" sz="1200" smtClean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1" y="999465"/>
            <a:ext cx="7999008" cy="451437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09600" y="1288423"/>
            <a:ext cx="8020169" cy="5569577"/>
          </a:xfrm>
          <a:prstGeom prst="rect">
            <a:avLst/>
          </a:prstGeom>
          <a:solidFill>
            <a:schemeClr val="tx1"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grpSp>
        <p:nvGrpSpPr>
          <p:cNvPr id="15" name="그룹 14"/>
          <p:cNvGrpSpPr/>
          <p:nvPr/>
        </p:nvGrpSpPr>
        <p:grpSpPr>
          <a:xfrm>
            <a:off x="805810" y="1773523"/>
            <a:ext cx="5623345" cy="4599375"/>
            <a:chOff x="1935275" y="1381206"/>
            <a:chExt cx="5623345" cy="459937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5275" y="1381206"/>
              <a:ext cx="5623345" cy="459937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5135" y="2919412"/>
              <a:ext cx="160396" cy="193419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6405" y="3329824"/>
              <a:ext cx="160396" cy="197059"/>
            </a:xfrm>
            <a:prstGeom prst="rect">
              <a:avLst/>
            </a:prstGeom>
          </p:spPr>
        </p:pic>
        <p:cxnSp>
          <p:nvCxnSpPr>
            <p:cNvPr id="19" name="직선 화살표 연결선 18"/>
            <p:cNvCxnSpPr>
              <a:stCxn id="17" idx="2"/>
              <a:endCxn id="18" idx="0"/>
            </p:cNvCxnSpPr>
            <p:nvPr/>
          </p:nvCxnSpPr>
          <p:spPr>
            <a:xfrm>
              <a:off x="6315333" y="3112831"/>
              <a:ext cx="1270" cy="21699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/>
          <p:cNvSpPr/>
          <p:nvPr/>
        </p:nvSpPr>
        <p:spPr>
          <a:xfrm>
            <a:off x="5073398" y="3076183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76042" y="3282951"/>
            <a:ext cx="222295" cy="229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571046" y="997138"/>
            <a:ext cx="3109000" cy="776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0" idx="2"/>
            <a:endCxn id="24" idx="0"/>
          </p:cNvCxnSpPr>
          <p:nvPr/>
        </p:nvCxnSpPr>
        <p:spPr>
          <a:xfrm>
            <a:off x="10125546" y="1773523"/>
            <a:ext cx="9798" cy="47391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854376" y="2247441"/>
            <a:ext cx="2561936" cy="5232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(</a:t>
            </a:r>
            <a:r>
              <a:rPr lang="ko-KR" altLang="en-US" sz="1400"/>
              <a:t>유즈케이스 </a:t>
            </a:r>
            <a:r>
              <a:rPr lang="ko-KR" altLang="en-US" sz="1400" smtClean="0"/>
              <a:t>정의서</a:t>
            </a:r>
            <a:r>
              <a:rPr lang="en-US" altLang="ko-KR" sz="1400" smtClean="0"/>
              <a:t>(</a:t>
            </a:r>
            <a:r>
              <a:rPr lang="en-US" altLang="ko-KR" sz="1400"/>
              <a:t>UC017) Main Flows 1,2)</a:t>
            </a:r>
          </a:p>
        </p:txBody>
      </p:sp>
    </p:spTree>
    <p:extLst>
      <p:ext uri="{BB962C8B-B14F-4D97-AF65-F5344CB8AC3E}">
        <p14:creationId xmlns:p14="http://schemas.microsoft.com/office/powerpoint/2010/main" val="39378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0" dirty="0"/>
          </a:p>
        </p:txBody>
      </p:sp>
      <p:sp>
        <p:nvSpPr>
          <p:cNvPr id="8" name="직사각형 7"/>
          <p:cNvSpPr/>
          <p:nvPr/>
        </p:nvSpPr>
        <p:spPr>
          <a:xfrm>
            <a:off x="611482" y="-2157"/>
            <a:ext cx="1528026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화면제목</a:t>
            </a:r>
            <a:endParaRPr lang="ko-KR" altLang="en-US" sz="1260" dirty="0"/>
          </a:p>
        </p:txBody>
      </p:sp>
      <p:sp>
        <p:nvSpPr>
          <p:cNvPr id="9" name="직사각형 8"/>
          <p:cNvSpPr/>
          <p:nvPr/>
        </p:nvSpPr>
        <p:spPr>
          <a:xfrm>
            <a:off x="611482" y="297681"/>
            <a:ext cx="1528026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139507" y="-2312"/>
            <a:ext cx="9442892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>
                <a:solidFill>
                  <a:schemeClr val="tx1"/>
                </a:solidFill>
              </a:rPr>
              <a:t>앱</a:t>
            </a:r>
            <a:r>
              <a:rPr lang="ko-KR" altLang="en-US" sz="1260" smtClean="0">
                <a:solidFill>
                  <a:schemeClr val="tx1"/>
                </a:solidFill>
              </a:rPr>
              <a:t> </a:t>
            </a:r>
            <a:r>
              <a:rPr lang="ko-KR" altLang="en-US" sz="1260" dirty="0" err="1">
                <a:solidFill>
                  <a:schemeClr val="tx1"/>
                </a:solidFill>
              </a:rPr>
              <a:t>메인화면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42289" y="300007"/>
            <a:ext cx="9440111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smtClean="0">
                <a:solidFill>
                  <a:schemeClr val="tx1"/>
                </a:solidFill>
              </a:rPr>
              <a:t>앱의 레시피 </a:t>
            </a:r>
            <a:r>
              <a:rPr lang="ko-KR" altLang="en-US" sz="1260">
                <a:solidFill>
                  <a:schemeClr val="tx1"/>
                </a:solidFill>
              </a:rPr>
              <a:t>조회하기를 클릭한 화면</a:t>
            </a:r>
            <a:endParaRPr lang="ko-KR" altLang="en-US" sz="126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9602" y="592956"/>
            <a:ext cx="8078686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6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476697"/>
              </p:ext>
            </p:extLst>
          </p:nvPr>
        </p:nvGraphicFramePr>
        <p:xfrm>
          <a:off x="8685873" y="625774"/>
          <a:ext cx="2883464" cy="16955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520"/>
                <a:gridCol w="2450944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smtClean="0"/>
                        <a:t>Description(</a:t>
                      </a:r>
                      <a:r>
                        <a:rPr lang="ko-KR" altLang="en-US" sz="1700" smtClean="0"/>
                        <a:t>박세훈</a:t>
                      </a:r>
                      <a:r>
                        <a:rPr lang="en-US" altLang="ko-KR" sz="1700" smtClean="0"/>
                        <a:t>)</a:t>
                      </a:r>
                      <a:endParaRPr lang="ko-KR" altLang="en-US" sz="1700" dirty="0"/>
                    </a:p>
                  </a:txBody>
                  <a:tcPr marL="82296" marR="82296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1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레시피 조회하기 버튼이다</a:t>
                      </a:r>
                      <a:r>
                        <a:rPr lang="en-US" altLang="ko-KR" sz="120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클릭하면 레시피를 조회하는 화면으로 이동한다</a:t>
                      </a:r>
                      <a:r>
                        <a:rPr lang="en-US" altLang="ko-KR" sz="1200" smtClean="0"/>
                        <a:t>.</a:t>
                      </a:r>
                      <a:endParaRPr lang="ko-KR" altLang="en-US" sz="1200" smtClean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smtClean="0"/>
                        <a:t>2</a:t>
                      </a:r>
                      <a:endParaRPr lang="ko-KR" altLang="en-US" sz="1700" dirty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mtClean="0"/>
                        <a:t>스크랩 추가하기 버튼이다</a:t>
                      </a:r>
                      <a:r>
                        <a:rPr lang="en-US" altLang="ko-KR" sz="1200" smtClean="0"/>
                        <a:t>.</a:t>
                      </a:r>
                      <a:br>
                        <a:rPr lang="en-US" altLang="ko-KR" sz="1200" smtClean="0"/>
                      </a:br>
                      <a:r>
                        <a:rPr lang="ko-KR" altLang="en-US" sz="1200" smtClean="0"/>
                        <a:t>클릭하면 스크랩 아이콘의 색이 바뀌고 서버에 저장된다</a:t>
                      </a:r>
                      <a:r>
                        <a:rPr lang="en-US" altLang="ko-KR" sz="1200" smtClean="0"/>
                        <a:t>.</a:t>
                      </a:r>
                      <a:endParaRPr lang="en-US" altLang="ko-KR" sz="1200" smtClean="0"/>
                    </a:p>
                  </a:txBody>
                  <a:tcPr marL="82296" marR="82296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736" y="605835"/>
            <a:ext cx="3287429" cy="625216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503382" y="3452070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058" y="582404"/>
            <a:ext cx="3116230" cy="626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6850504" y="5393544"/>
            <a:ext cx="22493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880" y="5654197"/>
            <a:ext cx="160396" cy="19341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493" y="5311792"/>
            <a:ext cx="160396" cy="197059"/>
          </a:xfrm>
          <a:prstGeom prst="rect">
            <a:avLst/>
          </a:prstGeom>
        </p:spPr>
      </p:pic>
      <p:cxnSp>
        <p:nvCxnSpPr>
          <p:cNvPr id="27" name="직선 화살표 연결선 26"/>
          <p:cNvCxnSpPr>
            <a:stCxn id="22" idx="3"/>
            <a:endCxn id="26" idx="1"/>
          </p:cNvCxnSpPr>
          <p:nvPr/>
        </p:nvCxnSpPr>
        <p:spPr>
          <a:xfrm flipV="1">
            <a:off x="7072166" y="5410322"/>
            <a:ext cx="332327" cy="32832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1" idx="3"/>
            <a:endCxn id="23" idx="1"/>
          </p:cNvCxnSpPr>
          <p:nvPr/>
        </p:nvCxnSpPr>
        <p:spPr>
          <a:xfrm>
            <a:off x="3728321" y="3544195"/>
            <a:ext cx="1843737" cy="16839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571046" y="1617924"/>
            <a:ext cx="3109000" cy="776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7" idx="2"/>
            <a:endCxn id="19" idx="0"/>
          </p:cNvCxnSpPr>
          <p:nvPr/>
        </p:nvCxnSpPr>
        <p:spPr>
          <a:xfrm>
            <a:off x="10125546" y="2394309"/>
            <a:ext cx="9798" cy="47391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854376" y="2868227"/>
            <a:ext cx="2561936" cy="5232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(</a:t>
            </a:r>
            <a:r>
              <a:rPr lang="ko-KR" altLang="en-US" sz="1400"/>
              <a:t>유즈케이스 </a:t>
            </a:r>
            <a:r>
              <a:rPr lang="ko-KR" altLang="en-US" sz="1400" smtClean="0"/>
              <a:t>정의서</a:t>
            </a:r>
            <a:r>
              <a:rPr lang="en-US" altLang="ko-KR" sz="1400" smtClean="0"/>
              <a:t>(</a:t>
            </a:r>
            <a:r>
              <a:rPr lang="en-US" altLang="ko-KR" sz="1400"/>
              <a:t>UC017) Main Flows 1,2)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849871" y="5623943"/>
            <a:ext cx="222295" cy="229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5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96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Huni</dc:creator>
  <cp:lastModifiedBy>Huni</cp:lastModifiedBy>
  <cp:revision>21</cp:revision>
  <dcterms:created xsi:type="dcterms:W3CDTF">2015-07-20T13:22:42Z</dcterms:created>
  <dcterms:modified xsi:type="dcterms:W3CDTF">2015-07-20T14:29:23Z</dcterms:modified>
</cp:coreProperties>
</file>