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6" r:id="rId4"/>
    <p:sldId id="258" r:id="rId5"/>
    <p:sldId id="259" r:id="rId6"/>
    <p:sldId id="261" r:id="rId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3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4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5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0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3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5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4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7C5D-9A6A-4D27-9CE2-DB6FFD62F6F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CEF1-B574-490C-AA03-6B43CBB23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9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6074" y="2099617"/>
            <a:ext cx="5660638" cy="1104636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 smtClean="0"/>
              <a:t>음식 취향을 추가하다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UC003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753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02164"/>
              </p:ext>
            </p:extLst>
          </p:nvPr>
        </p:nvGraphicFramePr>
        <p:xfrm>
          <a:off x="6730227" y="521478"/>
          <a:ext cx="2402886" cy="1298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웹 </a:t>
                      </a:r>
                      <a:r>
                        <a:rPr lang="ko-KR" altLang="en-US" sz="1000" dirty="0" err="1" smtClean="0"/>
                        <a:t>메인화면에서</a:t>
                      </a:r>
                      <a:r>
                        <a:rPr lang="ko-KR" altLang="en-US" sz="1000" dirty="0" smtClean="0"/>
                        <a:t> 제공된 오늘의 추천 메뉴의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목록이다</a:t>
                      </a:r>
                      <a:r>
                        <a:rPr lang="en-US" altLang="ko-KR" sz="1000" dirty="0" smtClean="0"/>
                        <a:t>. 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398"/>
            <a:ext cx="6665840" cy="37619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11319" y="29039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02244" y="822960"/>
            <a:ext cx="2341309" cy="4470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4" idx="3"/>
            <a:endCxn id="32" idx="1"/>
          </p:cNvCxnSpPr>
          <p:nvPr/>
        </p:nvCxnSpPr>
        <p:spPr>
          <a:xfrm>
            <a:off x="6446039" y="775048"/>
            <a:ext cx="356205" cy="2714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15144" y="546512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Main Flow 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웹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취향 추가하기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63178"/>
              </p:ext>
            </p:extLst>
          </p:nvPr>
        </p:nvGraphicFramePr>
        <p:xfrm>
          <a:off x="6802244" y="490654"/>
          <a:ext cx="2338508" cy="205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777"/>
                <a:gridCol w="1987731"/>
              </a:tblGrid>
              <a:tr h="32980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레시피를</a:t>
                      </a:r>
                      <a:r>
                        <a:rPr lang="ko-KR" altLang="en-US" sz="1000" dirty="0" smtClean="0"/>
                        <a:t> 선택한 후 마우스를 오버하면 취향</a:t>
                      </a:r>
                      <a:r>
                        <a:rPr lang="ko-KR" altLang="en-US" sz="1000" baseline="0" dirty="0" smtClean="0"/>
                        <a:t> 점수를 매길 수 있는 포크와 좋아요 버튼이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클라이언트에서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포크를 선택하여 </a:t>
                      </a:r>
                      <a:r>
                        <a:rPr lang="en-US" altLang="ko-KR" sz="1000" dirty="0" smtClean="0"/>
                        <a:t>0~5</a:t>
                      </a:r>
                      <a:r>
                        <a:rPr lang="ko-KR" altLang="en-US" sz="1000" dirty="0" smtClean="0"/>
                        <a:t>까지 점수를 매기면 해당 </a:t>
                      </a:r>
                      <a:r>
                        <a:rPr lang="ko-KR" altLang="en-US" sz="1000" dirty="0" err="1" smtClean="0"/>
                        <a:t>점수별로</a:t>
                      </a:r>
                      <a:r>
                        <a:rPr lang="ko-KR" altLang="en-US" sz="1000" dirty="0" smtClean="0"/>
                        <a:t> 메시지가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점수를 매기면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저장되었습니다</a:t>
                      </a:r>
                      <a:r>
                        <a:rPr lang="en-US" altLang="ko-KR" sz="1000" dirty="0" smtClean="0"/>
                        <a:t>＂</a:t>
                      </a:r>
                      <a:r>
                        <a:rPr lang="ko-KR" altLang="en-US" sz="1000" dirty="0" smtClean="0"/>
                        <a:t>의 메시지가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2" y="1901002"/>
            <a:ext cx="5772727" cy="305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584861" y="3422845"/>
            <a:ext cx="1256803" cy="575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31" y="2821696"/>
            <a:ext cx="1701358" cy="177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273712" y="2781432"/>
            <a:ext cx="1703492" cy="18113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57209" y="5412652"/>
            <a:ext cx="2274506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저장되었습니다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2532928" y="3322730"/>
            <a:ext cx="255364" cy="243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32928" y="4028353"/>
            <a:ext cx="255364" cy="243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57209" y="5241769"/>
            <a:ext cx="255364" cy="243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89726" y="3310089"/>
            <a:ext cx="1469213" cy="14834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744550" y="3941557"/>
            <a:ext cx="1018032" cy="4340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endCxn id="27" idx="1"/>
          </p:cNvCxnSpPr>
          <p:nvPr/>
        </p:nvCxnSpPr>
        <p:spPr>
          <a:xfrm flipV="1">
            <a:off x="3611968" y="3707239"/>
            <a:ext cx="641663" cy="8855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802244" y="822960"/>
            <a:ext cx="2341309" cy="6705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41" idx="3"/>
            <a:endCxn id="39" idx="1"/>
          </p:cNvCxnSpPr>
          <p:nvPr/>
        </p:nvCxnSpPr>
        <p:spPr>
          <a:xfrm>
            <a:off x="6446039" y="775048"/>
            <a:ext cx="356205" cy="38319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315144" y="546512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Main Flow 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02244" y="1483455"/>
            <a:ext cx="2341309" cy="5383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53" idx="3"/>
            <a:endCxn id="51" idx="1"/>
          </p:cNvCxnSpPr>
          <p:nvPr/>
        </p:nvCxnSpPr>
        <p:spPr>
          <a:xfrm>
            <a:off x="6446039" y="1435543"/>
            <a:ext cx="356205" cy="31710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315144" y="1207007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Main Flow 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02244" y="2023638"/>
            <a:ext cx="2341309" cy="52652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>
            <a:stCxn id="56" idx="0"/>
            <a:endCxn id="10" idx="2"/>
          </p:cNvCxnSpPr>
          <p:nvPr/>
        </p:nvCxnSpPr>
        <p:spPr>
          <a:xfrm flipH="1" flipV="1">
            <a:off x="7971498" y="2550199"/>
            <a:ext cx="1400" cy="104826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907450" y="3598463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Main Flow 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첫 로그인 또는 비회원일 경우 취향 추가하기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로그인 후 또는 비회원의 첫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33135"/>
              </p:ext>
            </p:extLst>
          </p:nvPr>
        </p:nvGraphicFramePr>
        <p:xfrm>
          <a:off x="6802244" y="490654"/>
          <a:ext cx="2338508" cy="2986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777"/>
                <a:gridCol w="1987731"/>
              </a:tblGrid>
              <a:tr h="3162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첫 로그인 또는 비회원일 경우 제공되는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음식 목록</a:t>
                      </a:r>
                      <a:r>
                        <a:rPr lang="en-US" altLang="ko-KR" sz="1000" dirty="0" smtClean="0"/>
                        <a:t>, progress</a:t>
                      </a:r>
                      <a:r>
                        <a:rPr lang="en-US" altLang="ko-KR" sz="1000" baseline="0" dirty="0" smtClean="0"/>
                        <a:t> bar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건너뛰기 버튼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확인 버튼이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포크를 선택하여 음식 취향을 추가하면 </a:t>
                      </a:r>
                      <a:r>
                        <a:rPr lang="en-US" altLang="ko-KR" sz="1000" dirty="0" smtClean="0"/>
                        <a:t>progress bar</a:t>
                      </a:r>
                      <a:r>
                        <a:rPr lang="ko-KR" altLang="en-US" sz="1000" dirty="0" smtClean="0"/>
                        <a:t>가 증가하고 점수에 따른 메시지가 출력된다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건너뛰기 버튼을 클릭하면 메인 화면이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확인 버튼을 클릭하면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저장되었습니다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의 메시지를 제공하고 메인 화면이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7" y="1010995"/>
            <a:ext cx="589729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935240" y="2998715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36687" y="136262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7426" y="102013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02" y="2012427"/>
            <a:ext cx="1046634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3700676" y="4946301"/>
            <a:ext cx="2274506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저장되었습니다</a:t>
            </a:r>
            <a:endParaRPr lang="ko-KR" altLang="en-US" sz="1400" dirty="0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47" y="3999465"/>
            <a:ext cx="476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79" y="3865093"/>
            <a:ext cx="1701358" cy="17710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직선 연결선 34"/>
          <p:cNvCxnSpPr>
            <a:stCxn id="19" idx="2"/>
            <a:endCxn id="33" idx="3"/>
          </p:cNvCxnSpPr>
          <p:nvPr/>
        </p:nvCxnSpPr>
        <p:spPr>
          <a:xfrm flipH="1">
            <a:off x="2829137" y="3341203"/>
            <a:ext cx="272239" cy="1409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468484" y="136262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6" idx="2"/>
            <a:endCxn id="23" idx="0"/>
          </p:cNvCxnSpPr>
          <p:nvPr/>
        </p:nvCxnSpPr>
        <p:spPr>
          <a:xfrm flipH="1">
            <a:off x="4837929" y="1705110"/>
            <a:ext cx="796691" cy="324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021414" y="3058835"/>
            <a:ext cx="735685" cy="8989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802244" y="822959"/>
            <a:ext cx="2341309" cy="8041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3" idx="3"/>
            <a:endCxn id="41" idx="1"/>
          </p:cNvCxnSpPr>
          <p:nvPr/>
        </p:nvCxnSpPr>
        <p:spPr>
          <a:xfrm>
            <a:off x="6446039" y="775048"/>
            <a:ext cx="356205" cy="4499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315144" y="546512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Alternative Flow A-1. 1,2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02244" y="1627086"/>
            <a:ext cx="2341309" cy="6771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endCxn id="46" idx="0"/>
          </p:cNvCxnSpPr>
          <p:nvPr/>
        </p:nvCxnSpPr>
        <p:spPr>
          <a:xfrm flipH="1">
            <a:off x="8029533" y="2113985"/>
            <a:ext cx="1111219" cy="204807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64085" y="4162056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Main Flow 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02244" y="2791133"/>
            <a:ext cx="2341309" cy="68804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52" idx="2"/>
            <a:endCxn id="46" idx="0"/>
          </p:cNvCxnSpPr>
          <p:nvPr/>
        </p:nvCxnSpPr>
        <p:spPr>
          <a:xfrm>
            <a:off x="7972899" y="3479180"/>
            <a:ext cx="56634" cy="68287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802244" y="2321247"/>
            <a:ext cx="2341309" cy="47643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stCxn id="60" idx="1"/>
            <a:endCxn id="62" idx="0"/>
          </p:cNvCxnSpPr>
          <p:nvPr/>
        </p:nvCxnSpPr>
        <p:spPr>
          <a:xfrm flipH="1">
            <a:off x="6555039" y="2559466"/>
            <a:ext cx="247205" cy="1048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489591" y="3607954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Alternative Flow A-2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취향 추가하기 </a:t>
            </a:r>
            <a:r>
              <a:rPr lang="ko-KR" altLang="en-US" sz="875" dirty="0" smtClean="0">
                <a:solidFill>
                  <a:schemeClr val="tx1"/>
                </a:solidFill>
              </a:rPr>
              <a:t>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로그인 한 후의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58259"/>
              </p:ext>
            </p:extLst>
          </p:nvPr>
        </p:nvGraphicFramePr>
        <p:xfrm>
          <a:off x="6802244" y="490654"/>
          <a:ext cx="2338508" cy="5316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777"/>
                <a:gridCol w="1987731"/>
              </a:tblGrid>
              <a:tr h="32980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화면에서 제공되는 오늘의 추천 </a:t>
                      </a:r>
                      <a:r>
                        <a:rPr lang="ko-KR" altLang="en-US" sz="1000" baseline="0" dirty="0" err="1" smtClean="0"/>
                        <a:t>레시피</a:t>
                      </a:r>
                      <a:r>
                        <a:rPr lang="ko-KR" altLang="en-US" sz="1000" baseline="0" dirty="0" smtClean="0"/>
                        <a:t> 목록이다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평가하기 버튼을 클릭한다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평가하기 버튼을 클릭하면 점수를 평가할 수 있는 포크 이미지가 제공되며 포크 개수를</a:t>
                      </a:r>
                      <a:r>
                        <a:rPr lang="ko-KR" altLang="en-US" sz="1000" baseline="0" dirty="0" smtClean="0"/>
                        <a:t> 선택하여 클릭한다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클릭하면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저장되었습니다</a:t>
                      </a:r>
                      <a:r>
                        <a:rPr lang="en-US" altLang="ko-KR" sz="1000" dirty="0" smtClean="0"/>
                        <a:t>＂</a:t>
                      </a:r>
                      <a:r>
                        <a:rPr lang="ko-KR" altLang="en-US" sz="1000" dirty="0" smtClean="0"/>
                        <a:t>의 메시지가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24"/>
          <a:stretch/>
        </p:blipFill>
        <p:spPr>
          <a:xfrm>
            <a:off x="56239" y="565627"/>
            <a:ext cx="3611352" cy="50672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667591" y="2896523"/>
            <a:ext cx="1885950" cy="1552575"/>
            <a:chOff x="3689574" y="3429000"/>
            <a:chExt cx="1885950" cy="1552575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574" y="3429000"/>
              <a:ext cx="1885950" cy="15525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38" t="36455" b="50483"/>
            <a:stretch/>
          </p:blipFill>
          <p:spPr>
            <a:xfrm>
              <a:off x="3810766" y="3679640"/>
              <a:ext cx="1675964" cy="60173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22" name="직선 연결선 21"/>
          <p:cNvCxnSpPr/>
          <p:nvPr/>
        </p:nvCxnSpPr>
        <p:spPr>
          <a:xfrm flipV="1">
            <a:off x="2152379" y="2896523"/>
            <a:ext cx="1565846" cy="330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329559" y="2715162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93405" y="3182651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20331" y="4336683"/>
            <a:ext cx="1214971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저장되었습니다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1489885" y="4216257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32276" y="3128768"/>
            <a:ext cx="490284" cy="268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144577" y="3448029"/>
            <a:ext cx="1104061" cy="3008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02244" y="822959"/>
            <a:ext cx="2341309" cy="6490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31" idx="3"/>
            <a:endCxn id="29" idx="1"/>
          </p:cNvCxnSpPr>
          <p:nvPr/>
        </p:nvCxnSpPr>
        <p:spPr>
          <a:xfrm>
            <a:off x="6530194" y="788529"/>
            <a:ext cx="272050" cy="35893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99299" y="559993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Main Flow 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02691" y="1476727"/>
            <a:ext cx="2341309" cy="6754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38" idx="3"/>
            <a:endCxn id="36" idx="1"/>
          </p:cNvCxnSpPr>
          <p:nvPr/>
        </p:nvCxnSpPr>
        <p:spPr>
          <a:xfrm>
            <a:off x="6530641" y="1442297"/>
            <a:ext cx="272050" cy="37215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399746" y="1213761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Main Flow 2,3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2691" y="2152926"/>
            <a:ext cx="2341309" cy="48618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2" idx="3"/>
            <a:endCxn id="40" idx="1"/>
          </p:cNvCxnSpPr>
          <p:nvPr/>
        </p:nvCxnSpPr>
        <p:spPr>
          <a:xfrm>
            <a:off x="6530641" y="2118496"/>
            <a:ext cx="272050" cy="2775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99746" y="1889960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Main Flow 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취향 추가하기 </a:t>
            </a:r>
            <a:r>
              <a:rPr lang="ko-KR" altLang="en-US" sz="875" dirty="0" smtClean="0">
                <a:solidFill>
                  <a:schemeClr val="tx1"/>
                </a:solidFill>
              </a:rPr>
              <a:t>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회원의 첫  로그인 화면 및 비회원일 경우 취향 등록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7526"/>
              </p:ext>
            </p:extLst>
          </p:nvPr>
        </p:nvGraphicFramePr>
        <p:xfrm>
          <a:off x="6802244" y="490654"/>
          <a:ext cx="2338508" cy="520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777"/>
                <a:gridCol w="1987731"/>
              </a:tblGrid>
              <a:tr h="3145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취향 추가하기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음식 정보 목록과 해당 음식을 평가할 수 있는 포크이미지가 제공된다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그리고 건너뛰기 버튼이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건너뛰기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</a:t>
                      </a:r>
                      <a:r>
                        <a:rPr lang="ko-KR" altLang="en-US" sz="1000" dirty="0" err="1" smtClean="0"/>
                        <a:t>메인화면이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확인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평가가 저장되고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저장되었습니다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의 메시지가 출력되고 </a:t>
                      </a:r>
                      <a:r>
                        <a:rPr lang="ko-KR" altLang="en-US" sz="1000" dirty="0" err="1" smtClean="0"/>
                        <a:t>메인화면이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음식 정보 </a:t>
                      </a:r>
                      <a:r>
                        <a:rPr lang="ko-KR" altLang="en-US" sz="1000" dirty="0" smtClean="0"/>
                        <a:t>목록이다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사진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음식명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설명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점수를 매길 수 있는 포크가 제공된다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포크를 선택하면 </a:t>
                      </a:r>
                      <a:r>
                        <a:rPr lang="ko-KR" altLang="en-US" sz="1000" dirty="0" smtClean="0"/>
                        <a:t>점수를 매길 수 있고 점수가 저장된다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69"/>
          <a:stretch/>
        </p:blipFill>
        <p:spPr>
          <a:xfrm>
            <a:off x="217017" y="555284"/>
            <a:ext cx="2646502" cy="5152516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91" y="210150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47" y="2655860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334" y="3190960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721" y="3726060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08" y="4261160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17017" y="1815377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7" y="2114807"/>
            <a:ext cx="2190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66" y="2097207"/>
            <a:ext cx="219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37" y="1540943"/>
            <a:ext cx="816157" cy="1806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6658" y="1540943"/>
            <a:ext cx="525083" cy="20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47547" y="1326512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1746" y="1333948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4639" y="2108711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1837" y="879187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88614" y="2883352"/>
            <a:ext cx="2274506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저장되었습니다</a:t>
            </a:r>
            <a:endParaRPr lang="ko-KR" altLang="en-US" sz="1400" dirty="0"/>
          </a:p>
        </p:txBody>
      </p:sp>
      <p:cxnSp>
        <p:nvCxnSpPr>
          <p:cNvPr id="12" name="직선 연결선 11"/>
          <p:cNvCxnSpPr>
            <a:stCxn id="35" idx="3"/>
            <a:endCxn id="40" idx="0"/>
          </p:cNvCxnSpPr>
          <p:nvPr/>
        </p:nvCxnSpPr>
        <p:spPr>
          <a:xfrm>
            <a:off x="2431387" y="1441164"/>
            <a:ext cx="994480" cy="1442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14728" y="2084394"/>
            <a:ext cx="1258219" cy="2554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02244" y="1494066"/>
            <a:ext cx="2341309" cy="46854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44" idx="3"/>
            <a:endCxn id="42" idx="1"/>
          </p:cNvCxnSpPr>
          <p:nvPr/>
        </p:nvCxnSpPr>
        <p:spPr>
          <a:xfrm>
            <a:off x="6524944" y="1660899"/>
            <a:ext cx="277300" cy="6744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394049" y="1432363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Alternative Flow A-2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02691" y="799456"/>
            <a:ext cx="2341309" cy="68345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7" idx="3"/>
            <a:endCxn id="45" idx="1"/>
          </p:cNvCxnSpPr>
          <p:nvPr/>
        </p:nvCxnSpPr>
        <p:spPr>
          <a:xfrm>
            <a:off x="6525391" y="977440"/>
            <a:ext cx="277300" cy="163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394496" y="748904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Alternative Flow A-1 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02691" y="2652244"/>
            <a:ext cx="2341309" cy="97190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50" idx="3"/>
            <a:endCxn id="48" idx="1"/>
          </p:cNvCxnSpPr>
          <p:nvPr/>
        </p:nvCxnSpPr>
        <p:spPr>
          <a:xfrm>
            <a:off x="6524944" y="2984450"/>
            <a:ext cx="277747" cy="1537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394049" y="2755914"/>
            <a:ext cx="2130895" cy="4570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취향을 추가하다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(UC003)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Alternative Flow A-1 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480</Words>
  <Application>Microsoft Office PowerPoint</Application>
  <PresentationFormat>화면 슬라이드 쇼(16:10)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음식 취향을 추가하다 UC003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8</cp:revision>
  <dcterms:created xsi:type="dcterms:W3CDTF">2015-07-22T01:32:12Z</dcterms:created>
  <dcterms:modified xsi:type="dcterms:W3CDTF">2015-07-22T03:10:37Z</dcterms:modified>
</cp:coreProperties>
</file>