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4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6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A968-F4CF-45BF-A801-1DCA7D3E537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610-FF28-4A46-82FD-299F23A15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UC032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장바구니에 재료를 삭제하다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9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66371"/>
              </p:ext>
            </p:extLst>
          </p:nvPr>
        </p:nvGraphicFramePr>
        <p:xfrm>
          <a:off x="6730227" y="625774"/>
          <a:ext cx="2402886" cy="3757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700" dirty="0" smtClean="0"/>
                        <a:t>(</a:t>
                      </a:r>
                      <a:r>
                        <a:rPr lang="ko-KR" altLang="en-US" sz="1700" dirty="0" err="1" smtClean="0"/>
                        <a:t>전상우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좌측 상단의 메뉴버튼을 클릭하면 메뉴가 출력된다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장바구니창이</a:t>
                      </a:r>
                      <a:r>
                        <a:rPr lang="ko-KR" altLang="en-US" sz="1100" dirty="0" smtClean="0"/>
                        <a:t> 생기고 재료별 장바구니 목록을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장바구니가 </a:t>
                      </a:r>
                      <a:r>
                        <a:rPr lang="ko-KR" altLang="en-US" sz="1100" dirty="0" err="1" smtClean="0"/>
                        <a:t>비어있는경우</a:t>
                      </a:r>
                      <a:r>
                        <a:rPr lang="ko-KR" altLang="en-US" sz="1100" dirty="0" smtClean="0"/>
                        <a:t> 장바구니가 </a:t>
                      </a:r>
                      <a:r>
                        <a:rPr lang="ko-KR" altLang="en-US" sz="1100" dirty="0" err="1" smtClean="0"/>
                        <a:t>비어있습니다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메시지를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장바구니가 </a:t>
                      </a:r>
                      <a:r>
                        <a:rPr lang="ko-KR" altLang="en-US" sz="1100" dirty="0" err="1" smtClean="0"/>
                        <a:t>비어있는</a:t>
                      </a:r>
                      <a:r>
                        <a:rPr lang="ko-KR" altLang="en-US" sz="1100" dirty="0" smtClean="0"/>
                        <a:t> 경우 장바구니가 </a:t>
                      </a:r>
                      <a:r>
                        <a:rPr lang="ko-KR" altLang="en-US" sz="1100" dirty="0" err="1" smtClean="0"/>
                        <a:t>비어있습니다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메시지를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84569" y="737270"/>
            <a:ext cx="1584176" cy="3461488"/>
            <a:chOff x="1691680" y="615584"/>
            <a:chExt cx="2727980" cy="6225820"/>
          </a:xfrm>
        </p:grpSpPr>
        <p:grpSp>
          <p:nvGrpSpPr>
            <p:cNvPr id="3" name="그룹 2"/>
            <p:cNvGrpSpPr/>
            <p:nvPr/>
          </p:nvGrpSpPr>
          <p:grpSpPr>
            <a:xfrm>
              <a:off x="1691680" y="615584"/>
              <a:ext cx="2727980" cy="6225820"/>
              <a:chOff x="1691680" y="615584"/>
              <a:chExt cx="2727980" cy="622582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1680" y="615584"/>
                <a:ext cx="2727980" cy="622582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905830" y="1700807"/>
                <a:ext cx="217897" cy="3887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solidFill>
                      <a:schemeClr val="tx1"/>
                    </a:solidFill>
                  </a:rPr>
                  <a:t>1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79151"/>
              <a:ext cx="1323911" cy="12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805" y="1690997"/>
              <a:ext cx="718703" cy="11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36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981" y="1764302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322" y="1794409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42" y="176329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37" y="1208653"/>
              <a:ext cx="167055" cy="15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666923"/>
            <a:ext cx="2138795" cy="3602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9" idx="3"/>
            <a:endCxn id="4102" idx="1"/>
          </p:cNvCxnSpPr>
          <p:nvPr/>
        </p:nvCxnSpPr>
        <p:spPr>
          <a:xfrm>
            <a:off x="435465" y="1448717"/>
            <a:ext cx="1586440" cy="10192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1" y="223199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534073" y="2996952"/>
            <a:ext cx="1181943" cy="161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7050"/>
            <a:ext cx="342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89" y="2231998"/>
            <a:ext cx="440826" cy="68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440826" cy="7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65784"/>
            <a:ext cx="1714552" cy="347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5863" y="3780573"/>
            <a:ext cx="1332000" cy="2194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장바구니 목록이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비어있습니다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219450"/>
            <a:ext cx="342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260114" y="3429338"/>
            <a:ext cx="224167" cy="2876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69032" y="2916100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191613" y="3458957"/>
            <a:ext cx="307247" cy="14189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90576" y="4895854"/>
            <a:ext cx="1808632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UC032</a:t>
            </a:r>
            <a:r>
              <a:rPr lang="en-US" altLang="ko-KR" sz="1050" dirty="0" smtClean="0"/>
              <a:t>)A-3)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689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01807"/>
              </p:ext>
            </p:extLst>
          </p:nvPr>
        </p:nvGraphicFramePr>
        <p:xfrm>
          <a:off x="6730227" y="625774"/>
          <a:ext cx="2402886" cy="4286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삭제버튼을</a:t>
                      </a:r>
                      <a:r>
                        <a:rPr lang="ko-KR" altLang="en-US" sz="900" dirty="0" smtClean="0"/>
                        <a:t> 누르면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삭제 </a:t>
                      </a:r>
                      <a:r>
                        <a:rPr lang="ko-KR" altLang="en-US" sz="900" dirty="0" err="1" smtClean="0"/>
                        <a:t>안내버튼이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삭제여부를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확인하는 메시지를 제공한다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13" y="711858"/>
            <a:ext cx="2761304" cy="559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099203" y="1542509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20" y="3005592"/>
            <a:ext cx="1502889" cy="84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203460" y="2451571"/>
            <a:ext cx="188560" cy="185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1412776"/>
            <a:ext cx="1808632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유즈케이스</a:t>
            </a:r>
            <a:r>
              <a:rPr lang="en-US" altLang="ko-KR" sz="800" dirty="0" smtClean="0"/>
              <a:t>(UC032)</a:t>
            </a:r>
            <a:r>
              <a:rPr lang="en-US" altLang="ko-KR" sz="800" dirty="0" err="1" smtClean="0"/>
              <a:t>MainFlows</a:t>
            </a:r>
            <a:r>
              <a:rPr lang="en-US" altLang="ko-KR" sz="800" dirty="0" smtClean="0"/>
              <a:t> 1~3)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7067131" y="1052736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1"/>
            <a:endCxn id="57" idx="3"/>
          </p:cNvCxnSpPr>
          <p:nvPr/>
        </p:nvCxnSpPr>
        <p:spPr>
          <a:xfrm flipH="1">
            <a:off x="6452640" y="1297623"/>
            <a:ext cx="614491" cy="222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90" y="4743953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2530868" y="2912921"/>
            <a:ext cx="188560" cy="185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452640" y="1694909"/>
            <a:ext cx="614491" cy="2448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543"/>
              </p:ext>
            </p:extLst>
          </p:nvPr>
        </p:nvGraphicFramePr>
        <p:xfrm>
          <a:off x="6730227" y="625774"/>
          <a:ext cx="2402886" cy="339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700" dirty="0" smtClean="0"/>
                        <a:t>(</a:t>
                      </a:r>
                      <a:r>
                        <a:rPr lang="ko-KR" altLang="en-US" sz="1700" dirty="0" err="1" smtClean="0"/>
                        <a:t>전상우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장바구니의 항목이 정상적으로 삭제를 통해  정상적으로</a:t>
                      </a:r>
                      <a:r>
                        <a:rPr lang="ko-KR" altLang="en-US" sz="900" baseline="0" dirty="0" smtClean="0"/>
                        <a:t> 삭제되었음을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  <a:p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58" y="2665944"/>
            <a:ext cx="1821802" cy="7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440826" cy="7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7069032" y="1095881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화면 슬라이드 쇼(4:3)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(UC032) 장바구니에 재료를 삭제하다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(UC032) 장바구니에 재료를 삭제하다</dc:title>
  <dc:creator>전상우</dc:creator>
  <cp:lastModifiedBy>전상우</cp:lastModifiedBy>
  <cp:revision>1</cp:revision>
  <dcterms:created xsi:type="dcterms:W3CDTF">2015-07-23T02:54:35Z</dcterms:created>
  <dcterms:modified xsi:type="dcterms:W3CDTF">2015-07-23T02:56:12Z</dcterms:modified>
</cp:coreProperties>
</file>