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602A-CD71-4C0F-8696-F4B800C9E69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B7EA-0BCE-4BDD-B79F-D8BDCA74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1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602A-CD71-4C0F-8696-F4B800C9E69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B7EA-0BCE-4BDD-B79F-D8BDCA74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1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602A-CD71-4C0F-8696-F4B800C9E69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B7EA-0BCE-4BDD-B79F-D8BDCA74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7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602A-CD71-4C0F-8696-F4B800C9E69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B7EA-0BCE-4BDD-B79F-D8BDCA74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7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602A-CD71-4C0F-8696-F4B800C9E69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B7EA-0BCE-4BDD-B79F-D8BDCA74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3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602A-CD71-4C0F-8696-F4B800C9E69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B7EA-0BCE-4BDD-B79F-D8BDCA74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602A-CD71-4C0F-8696-F4B800C9E69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B7EA-0BCE-4BDD-B79F-D8BDCA74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602A-CD71-4C0F-8696-F4B800C9E69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B7EA-0BCE-4BDD-B79F-D8BDCA74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602A-CD71-4C0F-8696-F4B800C9E69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B7EA-0BCE-4BDD-B79F-D8BDCA74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602A-CD71-4C0F-8696-F4B800C9E69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B7EA-0BCE-4BDD-B79F-D8BDCA74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602A-CD71-4C0F-8696-F4B800C9E69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B7EA-0BCE-4BDD-B79F-D8BDCA74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9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602A-CD71-4C0F-8696-F4B800C9E69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B7EA-0BCE-4BDD-B79F-D8BDCA744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6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UC031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장바구니에 재료를 </a:t>
            </a:r>
            <a:r>
              <a:rPr lang="ko-KR" altLang="en-US" dirty="0" smtClean="0"/>
              <a:t>추가하다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26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6718" y="300009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2" y="592956"/>
            <a:ext cx="6059015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62982"/>
              </p:ext>
            </p:extLst>
          </p:nvPr>
        </p:nvGraphicFramePr>
        <p:xfrm>
          <a:off x="6514405" y="625774"/>
          <a:ext cx="2162598" cy="1446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이미지를 클릭하면 </a:t>
                      </a:r>
                      <a:r>
                        <a:rPr lang="ko-KR" altLang="en-US" sz="1000" dirty="0" err="1" smtClean="0"/>
                        <a:t>레시피</a:t>
                      </a:r>
                      <a:r>
                        <a:rPr lang="ko-KR" altLang="en-US" sz="1000" dirty="0" smtClean="0"/>
                        <a:t> 이미지가 화면에 출력된다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007085"/>
            <a:ext cx="5999256" cy="451437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437860" y="2805614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11761" y="3049489"/>
            <a:ext cx="1152128" cy="18916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47" y="714960"/>
            <a:ext cx="6298624" cy="614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70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70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4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2" y="300009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사용자 정의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팝업되는</a:t>
            </a:r>
            <a:r>
              <a:rPr lang="ko-KR" altLang="en-US" sz="1050" dirty="0" smtClean="0">
                <a:solidFill>
                  <a:schemeClr val="tx1"/>
                </a:solidFill>
              </a:rPr>
              <a:t>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65806"/>
              </p:ext>
            </p:extLst>
          </p:nvPr>
        </p:nvGraphicFramePr>
        <p:xfrm>
          <a:off x="6730227" y="574554"/>
          <a:ext cx="2402886" cy="14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재료선택을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요청한다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장바구니 추가를 클릭하게 되면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장바구니에 추가되었습니다 </a:t>
                      </a:r>
                      <a:r>
                        <a:rPr lang="ko-KR" altLang="en-US" sz="900" dirty="0" err="1" smtClean="0"/>
                        <a:t>팝업창이</a:t>
                      </a:r>
                      <a:r>
                        <a:rPr lang="ko-KR" altLang="en-US" sz="900" dirty="0" smtClean="0"/>
                        <a:t> 제공된다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9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9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900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l" latinLnBrk="1"/>
                      <a:endParaRPr lang="ko-KR" altLang="en-US" sz="9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5497" y="1128858"/>
            <a:ext cx="4182194" cy="5235221"/>
            <a:chOff x="35496" y="940713"/>
            <a:chExt cx="4182194" cy="43626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8840" y="4074672"/>
              <a:ext cx="222885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63528" y="940713"/>
              <a:ext cx="1395474" cy="376464"/>
              <a:chOff x="63528" y="940713"/>
              <a:chExt cx="1395474" cy="376464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28" y="940713"/>
                <a:ext cx="1395474" cy="1288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70" y="1069527"/>
                <a:ext cx="1209675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066040"/>
              <a:ext cx="2298595" cy="39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481" y="4889607"/>
            <a:ext cx="1971675" cy="13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35" y="6309322"/>
            <a:ext cx="298089" cy="39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>
            <a:stCxn id="5" idx="3"/>
            <a:endCxn id="44" idx="1"/>
          </p:cNvCxnSpPr>
          <p:nvPr/>
        </p:nvCxnSpPr>
        <p:spPr>
          <a:xfrm flipV="1">
            <a:off x="1274924" y="5552549"/>
            <a:ext cx="970558" cy="9546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79950" y="503654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3888" y="1302876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유즈케이스</a:t>
            </a:r>
            <a:r>
              <a:rPr lang="en-US" altLang="ko-KR" sz="1050" dirty="0" smtClean="0">
                <a:solidFill>
                  <a:schemeClr val="bg1"/>
                </a:solidFill>
              </a:rPr>
              <a:t>(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UC031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MainFlows</a:t>
            </a:r>
            <a:r>
              <a:rPr lang="en-US" altLang="ko-KR" sz="1050" dirty="0" smtClean="0">
                <a:solidFill>
                  <a:schemeClr val="bg1"/>
                </a:solidFill>
              </a:rPr>
              <a:t> 1~3)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/>
          <p:cNvCxnSpPr>
            <a:stCxn id="22" idx="1"/>
            <a:endCxn id="20" idx="3"/>
          </p:cNvCxnSpPr>
          <p:nvPr/>
        </p:nvCxnSpPr>
        <p:spPr>
          <a:xfrm flipH="1">
            <a:off x="5884182" y="1206377"/>
            <a:ext cx="1208098" cy="2234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092280" y="980729"/>
            <a:ext cx="2016224" cy="45129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7437" y="5138530"/>
            <a:ext cx="792233" cy="9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돼지고기</a:t>
            </a:r>
            <a:r>
              <a:rPr lang="en-US" altLang="ko-KR" sz="700" dirty="0" err="1" smtClean="0">
                <a:solidFill>
                  <a:schemeClr val="tx1"/>
                </a:solidFill>
              </a:rPr>
              <a:t>500g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7544" y="5301208"/>
            <a:ext cx="792233" cy="9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7399" y="5415564"/>
            <a:ext cx="792233" cy="156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5" y="5094515"/>
            <a:ext cx="118285" cy="13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67399" y="5009803"/>
            <a:ext cx="908708" cy="4517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7106479" y="1432025"/>
            <a:ext cx="2016224" cy="45129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7227912" y="1916992"/>
            <a:ext cx="872480" cy="21422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02409" y="4059222"/>
            <a:ext cx="2320294" cy="253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유즈케이스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UC031</a:t>
            </a:r>
            <a:r>
              <a:rPr lang="en-US" altLang="ko-KR" sz="1050" dirty="0" smtClean="0"/>
              <a:t>)</a:t>
            </a:r>
            <a:r>
              <a:rPr lang="en-US" altLang="ko-KR" sz="1050" dirty="0" err="1" smtClean="0"/>
              <a:t>MainFlows</a:t>
            </a:r>
            <a:r>
              <a:rPr lang="en-US" altLang="ko-KR" sz="1050" dirty="0" smtClean="0"/>
              <a:t> 4)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305826" y="617983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544" y="6138186"/>
            <a:ext cx="908708" cy="4517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523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 smtClean="0">
                <a:solidFill>
                  <a:schemeClr val="tx1"/>
                </a:solidFill>
              </a:rPr>
              <a:t>장바구니에 등록된 내용 확인</a:t>
            </a:r>
            <a:r>
              <a:rPr lang="en-US" altLang="ko-KR" sz="1260" dirty="0" smtClean="0">
                <a:solidFill>
                  <a:schemeClr val="tx1"/>
                </a:solidFill>
              </a:rPr>
              <a:t>.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6718" y="300009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2" y="592956"/>
            <a:ext cx="6059015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01178"/>
              </p:ext>
            </p:extLst>
          </p:nvPr>
        </p:nvGraphicFramePr>
        <p:xfrm>
          <a:off x="6514405" y="625774"/>
          <a:ext cx="2162598" cy="1446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smtClean="0"/>
                        <a:t>박세훈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장바구니 버튼을 클릭하면 장바구니 </a:t>
                      </a:r>
                      <a:r>
                        <a:rPr lang="ko-KR" altLang="en-US" sz="1000" dirty="0" err="1" smtClean="0"/>
                        <a:t>팝업창이</a:t>
                      </a:r>
                      <a:r>
                        <a:rPr lang="ko-KR" altLang="en-US" sz="1000" dirty="0" smtClean="0"/>
                        <a:t> 출력되고 서버에서 전달받은 장바구니 목록을 </a:t>
                      </a:r>
                      <a:r>
                        <a:rPr lang="ko-KR" altLang="en-US" sz="1000" dirty="0" err="1" smtClean="0"/>
                        <a:t>추력한다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.(</a:t>
                      </a:r>
                      <a:r>
                        <a:rPr lang="ko-KR" altLang="en-US" sz="1000" dirty="0" err="1" smtClean="0">
                          <a:solidFill>
                            <a:srgbClr val="00B0F0"/>
                          </a:solidFill>
                        </a:rPr>
                        <a:t>서버에서처리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b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</a:b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7085"/>
            <a:ext cx="5999256" cy="451437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895908" y="1110084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9810" y="1353959"/>
            <a:ext cx="220901" cy="2147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04248" y="1017972"/>
            <a:ext cx="1882551" cy="104287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0"/>
            <a:ext cx="8229600" cy="651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19" y="595282"/>
            <a:ext cx="5967863" cy="525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58611" y="-2157"/>
            <a:ext cx="1146020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458611" y="297681"/>
            <a:ext cx="1146020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04630" y="-2312"/>
            <a:ext cx="7082169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 smtClean="0">
                <a:solidFill>
                  <a:schemeClr val="tx1"/>
                </a:solidFill>
              </a:rPr>
              <a:t>장바구니화면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6718" y="300009"/>
            <a:ext cx="7080083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프로그램의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r>
              <a:rPr lang="ko-KR" altLang="en-US" sz="1260" dirty="0">
                <a:solidFill>
                  <a:schemeClr val="tx1"/>
                </a:solidFill>
              </a:rPr>
              <a:t> 오른쪽 상단 장바구니 버튼을 </a:t>
            </a:r>
            <a:r>
              <a:rPr lang="ko-KR" altLang="en-US" sz="1260" dirty="0" err="1">
                <a:solidFill>
                  <a:schemeClr val="tx1"/>
                </a:solidFill>
              </a:rPr>
              <a:t>클릭할시</a:t>
            </a:r>
            <a:r>
              <a:rPr lang="ko-KR" altLang="en-US" sz="1260" dirty="0">
                <a:solidFill>
                  <a:schemeClr val="tx1"/>
                </a:solidFill>
              </a:rPr>
              <a:t> 출력되는 </a:t>
            </a:r>
            <a:r>
              <a:rPr lang="ko-KR" altLang="en-US" sz="1260" dirty="0" err="1">
                <a:solidFill>
                  <a:schemeClr val="tx1"/>
                </a:solidFill>
              </a:rPr>
              <a:t>팝업창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2" y="592956"/>
            <a:ext cx="6059015" cy="5922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37156"/>
              </p:ext>
            </p:extLst>
          </p:nvPr>
        </p:nvGraphicFramePr>
        <p:xfrm>
          <a:off x="6514405" y="625777"/>
          <a:ext cx="2162598" cy="286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390"/>
                <a:gridCol w="1838208"/>
              </a:tblGrid>
              <a:tr h="4214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1722" marR="61722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장바구니 조회하기 화면에 품목별로 항목이 나누어져 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품목에 해당하는 사용자가 장바구니에 넣어둔 재료목록이 출력된다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맵표시</a:t>
                      </a:r>
                      <a:r>
                        <a:rPr lang="ko-KR" altLang="en-US" sz="1000" dirty="0" smtClean="0"/>
                        <a:t> 버튼을 클릭하면 서버로 선택한 재료정보를 전달하고 지도</a:t>
                      </a:r>
                      <a:r>
                        <a:rPr lang="en-US" altLang="ko-KR" sz="1000" dirty="0" smtClean="0"/>
                        <a:t>UI</a:t>
                      </a:r>
                      <a:r>
                        <a:rPr lang="ko-KR" altLang="en-US" sz="1000" dirty="0" smtClean="0"/>
                        <a:t>로 이동한다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00B0F0"/>
                        </a:solidFill>
                      </a:endParaRPr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endParaRPr lang="ko-KR" altLang="en-US" sz="17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</a:t>
                      </a:r>
                      <a:r>
                        <a:rPr lang="ko-KR" altLang="en-US" sz="1000" dirty="0" smtClean="0"/>
                        <a:t>를 클릭하면 삭제확인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팝업창이</a:t>
                      </a:r>
                      <a:r>
                        <a:rPr lang="ko-KR" altLang="en-US" sz="1000" baseline="0" dirty="0" smtClean="0"/>
                        <a:t> 출력된다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0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000" dirty="0"/>
                    </a:p>
                  </a:txBody>
                  <a:tcPr marL="61722" marR="61722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208202" y="1095941"/>
            <a:ext cx="1857672" cy="1728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92554" y="1095942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08202" y="1416490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64088" y="1268762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4756" y="1268762"/>
            <a:ext cx="168704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4248" y="1017970"/>
            <a:ext cx="1882551" cy="248303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0" y="1412776"/>
            <a:ext cx="813636" cy="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1641336"/>
            <a:ext cx="813636" cy="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4467" y="2054722"/>
            <a:ext cx="813636" cy="20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레시피명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21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187</Words>
  <Application>Microsoft Office PowerPoint</Application>
  <PresentationFormat>화면 슬라이드 쇼(4:3)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UC031 장바구니에 재료를 추가하다 web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UC031 장바구니에 재료를 추가하다</dc:title>
  <dc:creator>전상우</dc:creator>
  <cp:lastModifiedBy>전상우</cp:lastModifiedBy>
  <cp:revision>4</cp:revision>
  <dcterms:created xsi:type="dcterms:W3CDTF">2015-07-21T05:51:55Z</dcterms:created>
  <dcterms:modified xsi:type="dcterms:W3CDTF">2015-07-21T06:12:44Z</dcterms:modified>
</cp:coreProperties>
</file>