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C65-0F02-42C4-9898-1FAD88F742A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30380"/>
              </p:ext>
            </p:extLst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비회원인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800681"/>
            <a:ext cx="5540120" cy="426794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881196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066821"/>
            <a:ext cx="625034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365792"/>
            <a:ext cx="4320480" cy="17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7" y="2823459"/>
            <a:ext cx="1456556" cy="81567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407376" y="2701300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 smtClean="0">
                <a:solidFill>
                  <a:schemeClr val="tx1"/>
                </a:solidFill>
              </a:rPr>
              <a:t>2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" idx="2"/>
            <a:endCxn id="28" idx="3"/>
          </p:cNvCxnSpPr>
          <p:nvPr/>
        </p:nvCxnSpPr>
        <p:spPr>
          <a:xfrm flipH="1">
            <a:off x="3637183" y="1357334"/>
            <a:ext cx="1629185" cy="1873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58242" y="2795679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869182" y="830949"/>
            <a:ext cx="2209236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32" idx="0"/>
          </p:cNvCxnSpPr>
          <p:nvPr/>
        </p:nvCxnSpPr>
        <p:spPr>
          <a:xfrm flipH="1">
            <a:off x="5821006" y="1357334"/>
            <a:ext cx="2152794" cy="1438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858242" y="3369515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Alternative Flow 1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869182" y="1404785"/>
            <a:ext cx="2209236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  <a:endCxn id="38" idx="0"/>
          </p:cNvCxnSpPr>
          <p:nvPr/>
        </p:nvCxnSpPr>
        <p:spPr>
          <a:xfrm flipH="1">
            <a:off x="5821006" y="1931170"/>
            <a:ext cx="2152794" cy="1438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81025"/>
              </p:ext>
            </p:extLst>
          </p:nvPr>
        </p:nvGraphicFramePr>
        <p:xfrm>
          <a:off x="6407155" y="503815"/>
          <a:ext cx="2727716" cy="521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조회 화면이다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누적 좋아요 개수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등록한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회원 사진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회원명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프로필 카테고리가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수정하는 버튼이다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클릭하면 프로필 수정하기로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카테고리이다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취향분석표가 기본값으로 설정되어 있다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클라이언트에서 처리</a:t>
                      </a:r>
                      <a:r>
                        <a:rPr lang="en-US" altLang="ko-KR" sz="900" dirty="0" smtClean="0"/>
                        <a:t>). </a:t>
                      </a:r>
                      <a:r>
                        <a:rPr lang="ko-KR" altLang="en-US" sz="900" dirty="0" smtClean="0"/>
                        <a:t>클릭하면 취향 분석표가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내가 작성한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baseline="0" dirty="0" smtClean="0"/>
                        <a:t> 버튼을 클릭하면 내가 작성한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목록 화면을 제공한다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en-US" altLang="ko-KR" sz="900" dirty="0" smtClean="0"/>
                        <a:t>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My </a:t>
                      </a:r>
                      <a:r>
                        <a:rPr lang="ko-KR" altLang="en-US" sz="900" baseline="0" dirty="0" smtClean="0"/>
                        <a:t>스크랩 버튼을 클릭하면 내가 스크랩한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목록 화면을 제공한다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en-US" altLang="ko-KR" sz="900" dirty="0" smtClean="0"/>
                        <a:t>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더보기</a:t>
                      </a:r>
                      <a:r>
                        <a:rPr lang="ko-KR" altLang="en-US" sz="900" dirty="0" smtClean="0"/>
                        <a:t> 클릭 시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모든소식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친구목록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활동내역을 확인할 수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각 버튼을 클릭하면 각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팔로잉</a:t>
                      </a:r>
                      <a:r>
                        <a:rPr lang="ko-KR" altLang="en-US" sz="900" dirty="0" smtClean="0"/>
                        <a:t> 버튼을 클릭하면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팔로잉</a:t>
                      </a:r>
                      <a:r>
                        <a:rPr lang="ko-KR" altLang="en-US" sz="900" baseline="0" dirty="0" smtClean="0"/>
                        <a:t> 화면이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8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팔로우</a:t>
                      </a:r>
                      <a:r>
                        <a:rPr lang="ko-KR" altLang="en-US" sz="900" dirty="0" smtClean="0"/>
                        <a:t> 버튼을 클릭하면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팔로우</a:t>
                      </a:r>
                      <a:r>
                        <a:rPr lang="ko-KR" altLang="en-US" sz="900" baseline="0" dirty="0" smtClean="0"/>
                        <a:t> 화면이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사용자에 따른 개인 분석 도표이다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방법별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나라별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재료별 </a:t>
                      </a:r>
                      <a:r>
                        <a:rPr lang="en-US" altLang="ko-KR" sz="900" baseline="0" dirty="0" smtClean="0"/>
                        <a:t>3</a:t>
                      </a:r>
                      <a:r>
                        <a:rPr lang="ko-KR" altLang="en-US" sz="900" baseline="0" dirty="0" smtClean="0"/>
                        <a:t>가지의 분석 도표가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/>
                        <a:t>오늘의 추천 메뉴가 제공된다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메뉴를 클릭하면 상세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화면이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734932"/>
            <a:ext cx="6282880" cy="4542270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5" y="1083376"/>
            <a:ext cx="6179313" cy="1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24274" y="828333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2396" y="1336013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332868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" y="2310742"/>
            <a:ext cx="5501019" cy="270013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33978" y="2105755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3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79394" y="2109552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4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98722" y="1588134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2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61577" y="2122047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5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98599" y="2114691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6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8369" y="1584989"/>
            <a:ext cx="981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576053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5499765" y="2076283"/>
            <a:ext cx="238490" cy="225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3" dirty="0">
                <a:solidFill>
                  <a:schemeClr val="tx1"/>
                </a:solidFill>
              </a:rPr>
              <a:t>7</a:t>
            </a:r>
            <a:endParaRPr lang="ko-KR" altLang="en-US" sz="583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09542" y="2074408"/>
            <a:ext cx="238068" cy="2067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3" dirty="0">
                <a:solidFill>
                  <a:schemeClr val="tx1"/>
                </a:solidFill>
              </a:rPr>
              <a:t>8</a:t>
            </a:r>
            <a:endParaRPr lang="ko-KR" altLang="en-US" sz="583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38958" y="4218039"/>
            <a:ext cx="269411" cy="1744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 smtClean="0">
                <a:solidFill>
                  <a:schemeClr val="tx1"/>
                </a:solidFill>
              </a:rPr>
              <a:t>10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46436" y="2539992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9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8" y="2301806"/>
            <a:ext cx="729269" cy="146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29" y="2424163"/>
            <a:ext cx="678433" cy="446904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4017427" y="268757"/>
            <a:ext cx="2175305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프로필을</a:t>
            </a:r>
            <a:r>
              <a:rPr lang="ko-KR" altLang="ko-KR" sz="1200" dirty="0" smtClean="0"/>
              <a:t> </a:t>
            </a:r>
            <a:r>
              <a:rPr lang="ko-KR" altLang="ko-KR" sz="1200" dirty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br>
              <a:rPr lang="en-US" altLang="ko-KR" sz="1200" dirty="0" smtClean="0"/>
            </a:br>
            <a:r>
              <a:rPr lang="en-US" altLang="ko-KR" sz="1200" dirty="0" smtClean="0"/>
              <a:t>Main Flow 2,3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cxnSp>
        <p:nvCxnSpPr>
          <p:cNvPr id="74" name="직선 화살표 연결선 73"/>
          <p:cNvCxnSpPr>
            <a:endCxn id="73" idx="3"/>
          </p:cNvCxnSpPr>
          <p:nvPr/>
        </p:nvCxnSpPr>
        <p:spPr>
          <a:xfrm flipH="1" flipV="1">
            <a:off x="6192732" y="499590"/>
            <a:ext cx="581002" cy="12339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773733" y="838927"/>
            <a:ext cx="2369820" cy="48175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99583"/>
              </p:ext>
            </p:extLst>
          </p:nvPr>
        </p:nvGraphicFramePr>
        <p:xfrm>
          <a:off x="6730227" y="521478"/>
          <a:ext cx="2402886" cy="103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메인화면에서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버튼을 클릭하면 </a:t>
                      </a:r>
                      <a:r>
                        <a:rPr lang="ko-KR" altLang="en-US" sz="1000" baseline="0" dirty="0" err="1" smtClean="0"/>
                        <a:t>창이생기고</a:t>
                      </a:r>
                      <a:r>
                        <a:rPr lang="ko-KR" altLang="en-US" sz="1000" baseline="0" dirty="0" smtClean="0"/>
                        <a:t> 홈으로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뉴스피드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장바구니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음식파트너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설정 목록을 확인할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09" y="20749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929" y="1963668"/>
            <a:ext cx="610608" cy="594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23173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메뉴화면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34034"/>
              </p:ext>
            </p:extLst>
          </p:nvPr>
        </p:nvGraphicFramePr>
        <p:xfrm>
          <a:off x="6730227" y="521478"/>
          <a:ext cx="2402886" cy="159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메뉴 화면이다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프로필 사진 및 이름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홈으로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뉴스피드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장바구니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음식파트너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설정이 제공된다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사용자의 프로필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사진 및 이름을 클릭하면 사용자의 프로필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로그인 되어 있지 않을 경우 </a:t>
                      </a: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로그인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버튼이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79"/>
            <a:ext cx="2609850" cy="39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74922" y="2207513"/>
            <a:ext cx="833632" cy="794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15" name="직사각형 14"/>
          <p:cNvSpPr/>
          <p:nvPr/>
        </p:nvSpPr>
        <p:spPr>
          <a:xfrm>
            <a:off x="1076457" y="2108440"/>
            <a:ext cx="328597" cy="255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2" y="1775418"/>
            <a:ext cx="328597" cy="255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58242" y="2795679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841167" y="1376842"/>
            <a:ext cx="2209236" cy="731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18" idx="0"/>
          </p:cNvCxnSpPr>
          <p:nvPr/>
        </p:nvCxnSpPr>
        <p:spPr>
          <a:xfrm flipH="1">
            <a:off x="5821006" y="2108440"/>
            <a:ext cx="2124779" cy="6872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3"/>
          </p:cNvCxnSpPr>
          <p:nvPr/>
        </p:nvCxnSpPr>
        <p:spPr>
          <a:xfrm>
            <a:off x="2108554" y="2604690"/>
            <a:ext cx="3352299" cy="1425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68" y="4026171"/>
            <a:ext cx="1169899" cy="5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프로필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사진 및 이름을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066261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2617"/>
              </p:ext>
            </p:extLst>
          </p:nvPr>
        </p:nvGraphicFramePr>
        <p:xfrm>
          <a:off x="6066263" y="493746"/>
          <a:ext cx="3077737" cy="522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497"/>
                <a:gridCol w="2682240"/>
              </a:tblGrid>
              <a:tr h="30900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앱</a:t>
                      </a:r>
                      <a:r>
                        <a:rPr lang="ko-KR" altLang="en-US" sz="1200" dirty="0" smtClean="0"/>
                        <a:t> 프로필 화면이다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더 보기 버튼을 클릭하면 모든 소식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친구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활동 내역의 버튼이 제공되고 각 버튼을 클릭하면 각 버튼의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받은 좋아요 개수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작성한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개수이다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취향 분석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수정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프로필의 카테고리이다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디폴트로 나의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버튼가</a:t>
                      </a:r>
                      <a:r>
                        <a:rPr lang="ko-KR" altLang="en-US" sz="1200" dirty="0" smtClean="0"/>
                        <a:t> 설정되어 있고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클라이언트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클릭하면 나의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목록이 </a:t>
                      </a:r>
                      <a:r>
                        <a:rPr lang="ko-KR" altLang="en-US" sz="1200" baseline="0" dirty="0" smtClean="0"/>
                        <a:t>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My</a:t>
                      </a:r>
                      <a:r>
                        <a:rPr lang="ko-KR" altLang="en-US" sz="1200" dirty="0" smtClean="0"/>
                        <a:t>스크랩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팔로워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스크롤을 내렸을 때의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상단의 </a:t>
                      </a:r>
                      <a:r>
                        <a:rPr lang="ko-KR" altLang="en-US" sz="1200" dirty="0" err="1" smtClean="0"/>
                        <a:t>메뉴바를</a:t>
                      </a:r>
                      <a:r>
                        <a:rPr lang="ko-KR" altLang="en-US" sz="1200" dirty="0" smtClean="0"/>
                        <a:t> 제외한 화면이 올라간다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0" y="516638"/>
            <a:ext cx="5237523" cy="5175853"/>
          </a:xfrm>
          <a:prstGeom prst="rect">
            <a:avLst/>
          </a:prstGeom>
        </p:spPr>
      </p:pic>
      <p:cxnSp>
        <p:nvCxnSpPr>
          <p:cNvPr id="7" name="직선 연결선 6"/>
          <p:cNvCxnSpPr>
            <a:endCxn id="43" idx="3"/>
          </p:cNvCxnSpPr>
          <p:nvPr/>
        </p:nvCxnSpPr>
        <p:spPr>
          <a:xfrm flipH="1" flipV="1">
            <a:off x="1075331" y="926936"/>
            <a:ext cx="875755" cy="628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" y="601071"/>
            <a:ext cx="989372" cy="6517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292360" y="675258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7650" y="1452497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9573" y="1746930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7384" y="2463649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27649" y="2463649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5197" y="2952657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42837" y="2933918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23968" y="2952657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8336" y="2952657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82142" y="926934"/>
            <a:ext cx="282658" cy="189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73752" y="26298"/>
            <a:ext cx="2175305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프로필을</a:t>
            </a:r>
            <a:r>
              <a:rPr lang="ko-KR" altLang="ko-KR" sz="1200" dirty="0" smtClean="0"/>
              <a:t> </a:t>
            </a:r>
            <a:r>
              <a:rPr lang="ko-KR" altLang="ko-KR" sz="1200" dirty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br>
              <a:rPr lang="en-US" altLang="ko-KR" sz="1200" dirty="0" smtClean="0"/>
            </a:br>
            <a:r>
              <a:rPr lang="en-US" altLang="ko-KR" sz="1200" dirty="0" smtClean="0"/>
              <a:t>Main Flow 2,3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 flipV="1">
            <a:off x="8192520" y="514261"/>
            <a:ext cx="125687" cy="3366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80631" y="838927"/>
            <a:ext cx="2662922" cy="48175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522</Words>
  <Application>Microsoft Office PowerPoint</Application>
  <PresentationFormat>화면 슬라이드 쇼(16:10)</PresentationFormat>
  <Paragraphs>125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16</cp:revision>
  <dcterms:created xsi:type="dcterms:W3CDTF">2015-07-21T06:38:03Z</dcterms:created>
  <dcterms:modified xsi:type="dcterms:W3CDTF">2015-07-22T00:52:32Z</dcterms:modified>
</cp:coreProperties>
</file>