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7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04" autoAdjust="0"/>
    <p:restoredTop sz="94660"/>
  </p:normalViewPr>
  <p:slideViewPr>
    <p:cSldViewPr>
      <p:cViewPr varScale="1">
        <p:scale>
          <a:sx n="93" d="100"/>
          <a:sy n="93" d="100"/>
        </p:scale>
        <p:origin x="-96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58271"/>
              </p:ext>
            </p:extLst>
          </p:nvPr>
        </p:nvGraphicFramePr>
        <p:xfrm>
          <a:off x="6730227" y="625774"/>
          <a:ext cx="2402886" cy="6287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메인 화면으로 가는 버튼이다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클릭하면 메인화면으로 돌아간다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분류별 버튼이다</a:t>
                      </a:r>
                      <a:r>
                        <a:rPr lang="en-US" altLang="ko-KR" sz="1200" smtClean="0"/>
                        <a:t>.</a:t>
                      </a:r>
                      <a:r>
                        <a:rPr lang="ko-KR" altLang="en-US" sz="1200" smtClean="0"/>
                        <a:t> 클릭하면 분류별 레시피</a:t>
                      </a:r>
                      <a:r>
                        <a:rPr lang="ko-KR" altLang="en-US" sz="1200" baseline="0" smtClean="0"/>
                        <a:t> 조회하기 화면으로 넘어간다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나도 요리사</a:t>
                      </a:r>
                      <a:r>
                        <a:rPr lang="ko-KR" altLang="en-US" sz="1200" baseline="0" smtClean="0"/>
                        <a:t> 버튼이다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클릭하면 사용자정의 레시피 조회하기 화면으로 넘어간다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검색바 이다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검색어를 입력하고 버튼을 누르면 검색결과 화면으로 넘어간다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알림 버튼이다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클릭하면 알람창이 생기고 이벤트를 확인할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장바구니 버튼이다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클릭하면 장바구니창이 생기고 재료별 장바구니 목록을 확인할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뉴스피드 버튼이다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팔로우 받은 레시피</a:t>
                      </a:r>
                      <a:r>
                        <a:rPr lang="ko-KR" altLang="en-US" sz="1200" baseline="0" smtClean="0"/>
                        <a:t> 목록을 확인할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/>
                        <a:t>음식파트너를 설정하는 버튼이다</a:t>
                      </a:r>
                      <a:r>
                        <a:rPr lang="en-US" altLang="ko-KR" sz="1200" b="0" smtClean="0"/>
                        <a:t>.</a:t>
                      </a:r>
                      <a:endParaRPr lang="ko-KR" altLang="en-US" sz="1200" b="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smtClean="0"/>
                        <a:t>프로필 수정 버튼이다 클릭하면 프로필 수정할 수 있는 창이 생성된다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" y="999465"/>
            <a:ext cx="6665840" cy="451437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9513" y="116970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9078" y="117610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71601" y="116971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75857" y="116970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06492" y="116970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26708" y="116970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38540" y="116970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89638" y="116970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12161" y="108398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5197" y="1268234"/>
            <a:ext cx="683027" cy="352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5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프로필조회화면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프로필사진을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클릭후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프로필내용을</a:t>
            </a:r>
            <a:r>
              <a:rPr lang="ko-KR" altLang="en-US" sz="1400" dirty="0" smtClean="0">
                <a:solidFill>
                  <a:schemeClr val="tx1"/>
                </a:solidFill>
              </a:rPr>
              <a:t> 조회하는 화면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59656"/>
              </p:ext>
            </p:extLst>
          </p:nvPr>
        </p:nvGraphicFramePr>
        <p:xfrm>
          <a:off x="5940154" y="661341"/>
          <a:ext cx="3096343" cy="6248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451"/>
                <a:gridCol w="2631892"/>
              </a:tblGrid>
              <a:tr h="4233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</a:t>
                      </a:r>
                      <a:r>
                        <a:rPr lang="ko-KR" altLang="en-US" sz="1050" baseline="0" dirty="0" smtClean="0"/>
                        <a:t> 명</a:t>
                      </a:r>
                      <a:r>
                        <a:rPr lang="en-US" altLang="ko-KR" sz="1050" baseline="0" dirty="0" smtClean="0"/>
                        <a:t>/</a:t>
                      </a:r>
                      <a:r>
                        <a:rPr lang="ko-KR" altLang="en-US" sz="1050" baseline="0" dirty="0" err="1" smtClean="0"/>
                        <a:t>취향등록한</a:t>
                      </a:r>
                      <a:r>
                        <a:rPr lang="ko-KR" altLang="en-US" sz="1050" baseline="0" dirty="0" smtClean="0"/>
                        <a:t> 음식의 개수</a:t>
                      </a:r>
                      <a:r>
                        <a:rPr lang="en-US" altLang="ko-KR" sz="1050" baseline="0" dirty="0" smtClean="0"/>
                        <a:t>/</a:t>
                      </a:r>
                      <a:r>
                        <a:rPr lang="ko-KR" altLang="en-US" sz="1050" baseline="0" dirty="0" smtClean="0"/>
                        <a:t>받은 </a:t>
                      </a:r>
                      <a:r>
                        <a:rPr lang="ko-KR" altLang="en-US" sz="1050" baseline="0" dirty="0" err="1" smtClean="0"/>
                        <a:t>좋아요개수를</a:t>
                      </a:r>
                      <a:r>
                        <a:rPr lang="ko-KR" altLang="en-US" sz="1050" baseline="0" dirty="0" smtClean="0"/>
                        <a:t> 제공한다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프로필 수정하는 버튼이다</a:t>
                      </a:r>
                      <a:r>
                        <a:rPr lang="en-US" altLang="ko-KR" sz="1050" dirty="0" smtClean="0"/>
                        <a:t>.</a:t>
                      </a:r>
                      <a:r>
                        <a:rPr lang="ko-KR" altLang="en-US" sz="1050" dirty="0" smtClean="0"/>
                        <a:t>클릭하면 프로필 수정하기로 화면이 넘어간다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취향분석표가</a:t>
                      </a:r>
                      <a:r>
                        <a:rPr lang="ko-KR" altLang="en-US" sz="1050" dirty="0" smtClean="0"/>
                        <a:t> 기본값으로 설정된다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내가작성한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레시피</a:t>
                      </a:r>
                      <a:r>
                        <a:rPr lang="ko-KR" altLang="en-US" sz="1050" dirty="0" smtClean="0"/>
                        <a:t> 목록을 볼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My</a:t>
                      </a:r>
                      <a:r>
                        <a:rPr lang="ko-KR" altLang="en-US" sz="1050" dirty="0" err="1" smtClean="0"/>
                        <a:t>스크랩목록을</a:t>
                      </a:r>
                      <a:r>
                        <a:rPr lang="ko-KR" altLang="en-US" sz="1050" dirty="0" smtClean="0"/>
                        <a:t> 확인한다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더보기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클릭시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모든소식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en-US" altLang="ko-KR" sz="1050" dirty="0" err="1" smtClean="0"/>
                        <a:t>sns</a:t>
                      </a:r>
                      <a:r>
                        <a:rPr lang="ko-KR" altLang="en-US" sz="1050" dirty="0" err="1" smtClean="0"/>
                        <a:t>친구목록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err="1" smtClean="0"/>
                        <a:t>활동내역을</a:t>
                      </a:r>
                      <a:r>
                        <a:rPr lang="ko-KR" altLang="en-US" sz="1050" dirty="0" smtClean="0"/>
                        <a:t> 확인할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등록한 평균 </a:t>
                      </a:r>
                      <a:r>
                        <a:rPr lang="ko-KR" altLang="en-US" sz="1050" dirty="0" err="1" smtClean="0"/>
                        <a:t>포크점수와</a:t>
                      </a:r>
                      <a:r>
                        <a:rPr lang="ko-KR" altLang="en-US" sz="1050" dirty="0" smtClean="0"/>
                        <a:t> 많이 준 </a:t>
                      </a:r>
                      <a:r>
                        <a:rPr lang="ko-KR" altLang="en-US" sz="1050" dirty="0" err="1" smtClean="0"/>
                        <a:t>포크점수를</a:t>
                      </a:r>
                      <a:r>
                        <a:rPr lang="ko-KR" altLang="en-US" sz="1050" dirty="0" smtClean="0"/>
                        <a:t> 확인할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사용자가 선호하는 재료를 알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사용자가 등록한 취향을 분석하여 사용자가 싫어하는 재료를 알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웹서버에서</a:t>
                      </a:r>
                      <a:r>
                        <a:rPr lang="ko-KR" altLang="en-US" sz="1050" dirty="0" smtClean="0"/>
                        <a:t> 처리한 결과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오늘의 </a:t>
                      </a:r>
                      <a:r>
                        <a:rPr lang="ko-KR" altLang="en-US" sz="1050" dirty="0" err="1" smtClean="0"/>
                        <a:t>추천메뉴를</a:t>
                      </a:r>
                      <a:r>
                        <a:rPr lang="ko-KR" altLang="en-US" sz="1050" dirty="0" smtClean="0"/>
                        <a:t> 확인할 수 잇다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464426"/>
            <a:ext cx="5904656" cy="426883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736453"/>
            <a:ext cx="5840269" cy="13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256634" y="181529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077" y="257832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69185" y="256202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59832" y="2204864"/>
            <a:ext cx="187449" cy="184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94771" y="248619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80296" y="248659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2141" y="314369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53347" y="295944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7" y="2219266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2002573" y="1988165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806032" y="4955708"/>
            <a:ext cx="1293694" cy="41750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11761" y="5001428"/>
            <a:ext cx="1184987" cy="3717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33221" y="4976041"/>
            <a:ext cx="1144612" cy="3971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21668" y="4725144"/>
            <a:ext cx="859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오늘의 </a:t>
            </a:r>
            <a:r>
              <a:rPr lang="ko-KR" altLang="en-US" sz="700" dirty="0" err="1" smtClean="0"/>
              <a:t>추천메뉴</a:t>
            </a:r>
            <a:endParaRPr lang="ko-KR" altLang="en-US" sz="7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32140" y="5013176"/>
            <a:ext cx="12481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832140" y="5030683"/>
            <a:ext cx="1248156" cy="342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411761" y="5021203"/>
            <a:ext cx="1167763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411761" y="5021204"/>
            <a:ext cx="1167763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23929" y="5021203"/>
            <a:ext cx="1153904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933221" y="4976041"/>
            <a:ext cx="1144612" cy="39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19673" y="2005757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224890" y="2228410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4067945" y="291054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7071" y="2403932"/>
            <a:ext cx="588825" cy="266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프로필 수정화면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프로필조회화면에서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 프로필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수정버튼</a:t>
            </a:r>
            <a:r>
              <a:rPr lang="ko-KR" altLang="en-US" sz="1400" dirty="0" smtClean="0">
                <a:solidFill>
                  <a:schemeClr val="tx1"/>
                </a:solidFill>
              </a:rPr>
              <a:t> 클릭한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00548"/>
              </p:ext>
            </p:extLst>
          </p:nvPr>
        </p:nvGraphicFramePr>
        <p:xfrm>
          <a:off x="5940154" y="661340"/>
          <a:ext cx="3203847" cy="6390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사용자의 </a:t>
                      </a:r>
                      <a:r>
                        <a:rPr lang="ko-KR" altLang="en-US" sz="1400" dirty="0" err="1" smtClean="0"/>
                        <a:t>프로필화면과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프로필화면을</a:t>
                      </a:r>
                      <a:r>
                        <a:rPr lang="ko-KR" altLang="en-US" sz="1400" dirty="0" smtClean="0"/>
                        <a:t> 확인한다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페이스북을</a:t>
                      </a:r>
                      <a:r>
                        <a:rPr lang="ko-KR" altLang="en-US" sz="1400" dirty="0" smtClean="0"/>
                        <a:t> 연동하는 버튼이다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인스타그램을</a:t>
                      </a:r>
                      <a:r>
                        <a:rPr lang="ko-KR" altLang="en-US" sz="1400" dirty="0" smtClean="0"/>
                        <a:t> 연동하는 버튼이다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공개범위를</a:t>
                      </a:r>
                      <a:r>
                        <a:rPr lang="ko-KR" altLang="en-US" sz="1400" dirty="0" smtClean="0"/>
                        <a:t> 설정하는 버튼이다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기본값은 </a:t>
                      </a:r>
                      <a:r>
                        <a:rPr lang="ko-KR" altLang="en-US" sz="1400" dirty="0" err="1" smtClean="0"/>
                        <a:t>전체공개이다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버튼클릭시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전체공개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err="1" smtClean="0"/>
                        <a:t>팔로우공개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비공개로 설정할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비밀번호변경할</a:t>
                      </a:r>
                      <a:r>
                        <a:rPr lang="ko-KR" altLang="en-US" sz="1400" dirty="0" smtClean="0"/>
                        <a:t> 수 있는 버튼이다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err="1" smtClean="0"/>
                        <a:t>기존비밀번호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새비밀번호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새비밀번호를</a:t>
                      </a:r>
                      <a:r>
                        <a:rPr lang="ko-KR" altLang="en-US" sz="1400" dirty="0" smtClean="0"/>
                        <a:t> 입력하여 </a:t>
                      </a:r>
                      <a:r>
                        <a:rPr lang="ko-KR" altLang="en-US" sz="1400" dirty="0" err="1" smtClean="0"/>
                        <a:t>비밀번호를</a:t>
                      </a:r>
                      <a:r>
                        <a:rPr lang="ko-KR" altLang="en-US" sz="1400" dirty="0" smtClean="0"/>
                        <a:t> 변경한다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회원탈퇴을</a:t>
                      </a:r>
                      <a:r>
                        <a:rPr lang="ko-KR" altLang="en-US" sz="1400" baseline="0" dirty="0" smtClean="0"/>
                        <a:t> 하는 버튼이다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227376"/>
            <a:ext cx="5790440" cy="30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339752" y="270892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3444" y="4063851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808" y="3429000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32908" y="3709581"/>
            <a:ext cx="154916" cy="152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43996" y="3912463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84257" y="382639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35696" y="4725144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131840" y="3429000"/>
            <a:ext cx="432048" cy="242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131840" y="3785717"/>
            <a:ext cx="432048" cy="79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비밀번호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변경화면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프로필수정하기에서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비밀번호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변경후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입력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33946"/>
              </p:ext>
            </p:extLst>
          </p:nvPr>
        </p:nvGraphicFramePr>
        <p:xfrm>
          <a:off x="5940154" y="661340"/>
          <a:ext cx="3203847" cy="599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628800"/>
            <a:ext cx="5677705" cy="297014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20" y="2784729"/>
            <a:ext cx="380584" cy="14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44769"/>
            <a:ext cx="380584" cy="14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6" t="15566" r="42417" b="6260"/>
          <a:stretch/>
        </p:blipFill>
        <p:spPr>
          <a:xfrm>
            <a:off x="3275856" y="2924944"/>
            <a:ext cx="1476050" cy="2323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6" y="4857518"/>
            <a:ext cx="1797940" cy="166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0594" y="3525798"/>
            <a:ext cx="170508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8" y="4117346"/>
            <a:ext cx="170508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7076" y="4837426"/>
            <a:ext cx="170508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5413490"/>
            <a:ext cx="170508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5068" y="6021288"/>
            <a:ext cx="170508" cy="17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92194"/>
              </p:ext>
            </p:extLst>
          </p:nvPr>
        </p:nvGraphicFramePr>
        <p:xfrm>
          <a:off x="5940154" y="661340"/>
          <a:ext cx="3203847" cy="599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828600" y="836713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99962"/>
              </p:ext>
            </p:extLst>
          </p:nvPr>
        </p:nvGraphicFramePr>
        <p:xfrm>
          <a:off x="5940154" y="661340"/>
          <a:ext cx="3203847" cy="599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828600" y="836713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405</Words>
  <Application>Microsoft Office PowerPoint</Application>
  <PresentationFormat>화면 슬라이드 쇼(4:3)</PresentationFormat>
  <Paragraphs>149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16</cp:revision>
  <dcterms:created xsi:type="dcterms:W3CDTF">2006-10-05T04:04:58Z</dcterms:created>
  <dcterms:modified xsi:type="dcterms:W3CDTF">2015-07-22T00:49:48Z</dcterms:modified>
</cp:coreProperties>
</file>