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4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EA3E-278C-4F04-8C26-139BA453D183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DC906-FCC5-4284-853C-7D3E43EE4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4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7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EB73-8A61-4A27-A0F0-38B4722EA8C0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6C7E-2D70-4154-93F3-C96BFF35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UC010 </a:t>
            </a:r>
            <a:r>
              <a:rPr lang="en-US" altLang="ko-KR" sz="3200" dirty="0" err="1" smtClean="0"/>
              <a:t>Flook</a:t>
            </a:r>
            <a:r>
              <a:rPr lang="ko-KR" altLang="en-US" sz="3200" dirty="0" err="1" smtClean="0"/>
              <a:t>레시피</a:t>
            </a:r>
            <a:r>
              <a:rPr lang="ko-KR" altLang="en-US" sz="3200" dirty="0" smtClean="0"/>
              <a:t> 목록을 조회하다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박세훈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43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1124745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75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Flook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요리사 버튼을 클릭하면 </a:t>
                      </a:r>
                      <a:r>
                        <a:rPr lang="en-US" altLang="ko-KR" sz="1000" baseline="0" smtClean="0"/>
                        <a:t>Flook </a:t>
                      </a:r>
                      <a:r>
                        <a:rPr lang="ko-KR" altLang="en-US" sz="1000" baseline="0" smtClean="0"/>
                        <a:t>목록을 제공한다</a:t>
                      </a:r>
                      <a:r>
                        <a:rPr lang="en-US" altLang="ko-KR" sz="1000" baseline="0" smtClean="0"/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53030" y="122580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" y="1533514"/>
            <a:ext cx="6620516" cy="38397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488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Flook</a:t>
                      </a:r>
                      <a:r>
                        <a:rPr lang="ko-KR" altLang="en-US" sz="800" smtClean="0"/>
                        <a:t>요리사의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카테고리를 선택하면 해당하는 카테고리의 레시피를 필터링해서 목록을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98004" y="19796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856" y="2158532"/>
            <a:ext cx="5494313" cy="7100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368" y="3426696"/>
            <a:ext cx="1287984" cy="160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0481" y="322017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104346"/>
            <a:ext cx="2938209" cy="51528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Flook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smtClean="0"/>
                        <a:t>요리사 레시피목록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771801" y="23488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6" y="1070688"/>
            <a:ext cx="5616428" cy="49310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</a:rPr>
              <a:t>Flook</a:t>
            </a:r>
            <a:r>
              <a:rPr lang="ko-KR" altLang="en-US" sz="1050">
                <a:solidFill>
                  <a:schemeClr val="tx1"/>
                </a:solidFill>
              </a:rPr>
              <a:t> 레시피목록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05618" y="10929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“Flook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92079" y="2204721"/>
            <a:ext cx="343818" cy="2459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66122" y="20977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3452" y="2397090"/>
            <a:ext cx="2249168" cy="1751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54289" y="23177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10858" y="18307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2586" y="2136888"/>
            <a:ext cx="543760" cy="2265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설정한 카테고리에 맞는 레시피목록을 조회하는 화면이다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상세조회하는 화면으로 이동한다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5" y="1117222"/>
            <a:ext cx="2575477" cy="48319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5815" y="2358262"/>
            <a:ext cx="2086498" cy="638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15816" y="220472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</Words>
  <Application>Microsoft Office PowerPoint</Application>
  <PresentationFormat>화면 슬라이드 쇼(4:3)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UC010 Flook레시피 목록을 조회하다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UC010 Flook레시피 목록을 조회하다</dc:title>
  <dc:creator>GHKwon</dc:creator>
  <cp:lastModifiedBy>Huni</cp:lastModifiedBy>
  <cp:revision>6</cp:revision>
  <dcterms:created xsi:type="dcterms:W3CDTF">2015-07-23T13:37:15Z</dcterms:created>
  <dcterms:modified xsi:type="dcterms:W3CDTF">2015-07-25T02:05:36Z</dcterms:modified>
</cp:coreProperties>
</file>