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8" r:id="rId3"/>
    <p:sldId id="269" r:id="rId4"/>
    <p:sldId id="273" r:id="rId5"/>
    <p:sldId id="274" r:id="rId6"/>
    <p:sldId id="270" r:id="rId7"/>
  </p:sldIdLst>
  <p:sldSz cx="9144000" cy="5715000" type="screen16x10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83" autoAdjust="0"/>
    <p:restoredTop sz="95400" autoAdjust="0"/>
  </p:normalViewPr>
  <p:slideViewPr>
    <p:cSldViewPr>
      <p:cViewPr>
        <p:scale>
          <a:sx n="150" d="100"/>
          <a:sy n="150" d="100"/>
        </p:scale>
        <p:origin x="-912" y="-58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7F38F935-68E5-47B6-A7BC-F9712D25FEAC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249363"/>
            <a:ext cx="53975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25D4578B-A742-4ED9-B7BD-0920CD940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85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3425" y="1249363"/>
            <a:ext cx="5397500" cy="33734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578B-A742-4ED9-B7BD-0920CD94017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000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3425" y="1249363"/>
            <a:ext cx="5397500" cy="33734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578B-A742-4ED9-B7BD-0920CD94017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000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3425" y="1249363"/>
            <a:ext cx="5397500" cy="33734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578B-A742-4ED9-B7BD-0920CD94017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000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3425" y="1249363"/>
            <a:ext cx="5397500" cy="33734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578B-A742-4ED9-B7BD-0920CD94017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00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05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6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71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49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88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00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41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25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46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7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F53-C16A-46E8-AA4A-83392C07134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75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41F53-C16A-46E8-AA4A-83392C07134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66BE6-3A55-4876-B0CC-0E351A1EB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39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1970" rtl="0" eaLnBrk="1" latinLnBrk="1" hangingPunct="1"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39" indent="-285739" algn="l" defTabSz="7619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defTabSz="761970" rtl="0" eaLnBrk="1" latinLnBrk="1" hangingPunct="1">
        <a:spcBef>
          <a:spcPct val="20000"/>
        </a:spcBef>
        <a:buFont typeface="Arial" pitchFamily="34" charset="0"/>
        <a:buChar char="–"/>
        <a:defRPr sz="2333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1" hangingPunct="1">
        <a:spcBef>
          <a:spcPct val="20000"/>
        </a:spcBef>
        <a:buFont typeface="Arial" pitchFamily="34" charset="0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1" hangingPunct="1">
        <a:spcBef>
          <a:spcPct val="20000"/>
        </a:spcBef>
        <a:buFont typeface="Arial" pitchFamily="34" charset="0"/>
        <a:buChar char="»"/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1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1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1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1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785"/>
            <a:ext cx="9149298" cy="5705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67" dirty="0"/>
          </a:p>
        </p:txBody>
      </p:sp>
      <p:sp>
        <p:nvSpPr>
          <p:cNvPr id="8" name="직사각형 7"/>
          <p:cNvSpPr/>
          <p:nvPr/>
        </p:nvSpPr>
        <p:spPr>
          <a:xfrm>
            <a:off x="0" y="6354"/>
            <a:ext cx="1414839" cy="275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화면제목</a:t>
            </a:r>
            <a:endParaRPr lang="ko-KR" altLang="en-US" sz="1167" dirty="0"/>
          </a:p>
        </p:txBody>
      </p:sp>
      <p:sp>
        <p:nvSpPr>
          <p:cNvPr id="9" name="직사각형 8"/>
          <p:cNvSpPr/>
          <p:nvPr/>
        </p:nvSpPr>
        <p:spPr>
          <a:xfrm>
            <a:off x="-1" y="278552"/>
            <a:ext cx="1414839" cy="275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14839" y="10113"/>
            <a:ext cx="7734460" cy="270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67" dirty="0" smtClean="0">
                <a:solidFill>
                  <a:schemeClr val="tx1"/>
                </a:solidFill>
              </a:rPr>
              <a:t>SNS</a:t>
            </a:r>
            <a:r>
              <a:rPr lang="ko-KR" altLang="en-US" sz="1167" dirty="0" smtClean="0">
                <a:solidFill>
                  <a:schemeClr val="tx1"/>
                </a:solidFill>
              </a:rPr>
              <a:t>의 친구 목록 화면이다</a:t>
            </a:r>
            <a:r>
              <a:rPr lang="en-US" altLang="ko-KR" sz="1167" dirty="0" smtClean="0">
                <a:solidFill>
                  <a:schemeClr val="tx1"/>
                </a:solidFill>
              </a:rPr>
              <a:t>.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14838" y="281995"/>
            <a:ext cx="7734461" cy="271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smtClean="0">
                <a:solidFill>
                  <a:schemeClr val="tx1"/>
                </a:solidFill>
              </a:rPr>
              <a:t>프로필에서 더 보기 버튼을 클릭하고 친구 목록 버튼을 선택한 화면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222634"/>
              </p:ext>
            </p:extLst>
          </p:nvPr>
        </p:nvGraphicFramePr>
        <p:xfrm>
          <a:off x="6516216" y="552179"/>
          <a:ext cx="2642039" cy="1009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0"/>
                <a:gridCol w="2281999"/>
              </a:tblGrid>
              <a:tr h="51966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ko-KR" altLang="en-US" sz="1500" dirty="0" err="1" smtClean="0"/>
                        <a:t>이치윤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5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프로필 사진을 클릭하면</a:t>
                      </a:r>
                      <a:r>
                        <a:rPr lang="ko-KR" altLang="en-US" sz="1100" baseline="0" dirty="0" smtClean="0"/>
                        <a:t> 프로필 페이지로 이동한다</a:t>
                      </a:r>
                      <a:r>
                        <a:rPr lang="en-US" altLang="ko-KR" sz="1100" baseline="0" dirty="0" smtClean="0"/>
                        <a:t>.</a:t>
                      </a:r>
                      <a:endParaRPr lang="ko-KR" altLang="en-US" sz="11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직사각형 48"/>
          <p:cNvSpPr/>
          <p:nvPr/>
        </p:nvSpPr>
        <p:spPr>
          <a:xfrm>
            <a:off x="3149266" y="-505998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923928" y="-509945"/>
            <a:ext cx="276236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541921" y="-517453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01682" y="-525514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7299"/>
            <a:ext cx="6516215" cy="3363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/>
          <p:cNvSpPr/>
          <p:nvPr/>
        </p:nvSpPr>
        <p:spPr>
          <a:xfrm>
            <a:off x="5796136" y="1561356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16216" y="554111"/>
            <a:ext cx="2627785" cy="5160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516214" y="1057299"/>
            <a:ext cx="2615085" cy="504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663021" y="2065412"/>
            <a:ext cx="2321469" cy="430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SNS </a:t>
            </a:r>
            <a:r>
              <a:rPr lang="ko-KR" altLang="en-US" sz="1100" dirty="0" smtClean="0"/>
              <a:t>친구목록을 조회하다</a:t>
            </a:r>
            <a:r>
              <a:rPr lang="en-US" altLang="ko-KR" sz="1100" dirty="0" smtClean="0"/>
              <a:t>(UC022)</a:t>
            </a:r>
          </a:p>
          <a:p>
            <a:r>
              <a:rPr lang="en-US" altLang="ko-KR" sz="1100" dirty="0" smtClean="0"/>
              <a:t>Main Flows 1</a:t>
            </a:r>
            <a:endParaRPr lang="ko-KR" altLang="en-US" sz="1100" dirty="0"/>
          </a:p>
        </p:txBody>
      </p:sp>
      <p:cxnSp>
        <p:nvCxnSpPr>
          <p:cNvPr id="39" name="직선 화살표 연결선 38"/>
          <p:cNvCxnSpPr>
            <a:stCxn id="37" idx="2"/>
            <a:endCxn id="38" idx="0"/>
          </p:cNvCxnSpPr>
          <p:nvPr/>
        </p:nvCxnSpPr>
        <p:spPr>
          <a:xfrm flipH="1">
            <a:off x="7823756" y="1561356"/>
            <a:ext cx="1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17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785"/>
            <a:ext cx="9149298" cy="5705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67" dirty="0"/>
          </a:p>
        </p:txBody>
      </p:sp>
      <p:sp>
        <p:nvSpPr>
          <p:cNvPr id="8" name="직사각형 7"/>
          <p:cNvSpPr/>
          <p:nvPr/>
        </p:nvSpPr>
        <p:spPr>
          <a:xfrm>
            <a:off x="0" y="6354"/>
            <a:ext cx="1414839" cy="275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화면제목</a:t>
            </a:r>
            <a:endParaRPr lang="ko-KR" altLang="en-US" sz="1167" dirty="0"/>
          </a:p>
        </p:txBody>
      </p:sp>
      <p:sp>
        <p:nvSpPr>
          <p:cNvPr id="9" name="직사각형 8"/>
          <p:cNvSpPr/>
          <p:nvPr/>
        </p:nvSpPr>
        <p:spPr>
          <a:xfrm>
            <a:off x="-1" y="278552"/>
            <a:ext cx="1414839" cy="275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14839" y="10113"/>
            <a:ext cx="7734460" cy="270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67" dirty="0" smtClean="0">
                <a:solidFill>
                  <a:schemeClr val="tx1"/>
                </a:solidFill>
              </a:rPr>
              <a:t>SNS</a:t>
            </a:r>
            <a:r>
              <a:rPr lang="ko-KR" altLang="en-US" sz="1167" dirty="0" smtClean="0">
                <a:solidFill>
                  <a:schemeClr val="tx1"/>
                </a:solidFill>
              </a:rPr>
              <a:t>의 친구 목록 화면이다</a:t>
            </a:r>
            <a:r>
              <a:rPr lang="en-US" altLang="ko-KR" sz="1167" dirty="0" smtClean="0">
                <a:solidFill>
                  <a:schemeClr val="tx1"/>
                </a:solidFill>
              </a:rPr>
              <a:t>.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14838" y="281995"/>
            <a:ext cx="7734461" cy="271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smtClean="0">
                <a:solidFill>
                  <a:schemeClr val="tx1"/>
                </a:solidFill>
              </a:rPr>
              <a:t>프로필에서 더 보기 버튼을 클릭하고 친구 목록 버튼을 선택한 화면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241013"/>
              </p:ext>
            </p:extLst>
          </p:nvPr>
        </p:nvGraphicFramePr>
        <p:xfrm>
          <a:off x="6516216" y="552179"/>
          <a:ext cx="2642039" cy="1441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0"/>
                <a:gridCol w="2281999"/>
              </a:tblGrid>
              <a:tr h="51966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ko-KR" altLang="en-US" sz="1500" dirty="0" err="1" smtClean="0"/>
                        <a:t>이치윤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5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/>
                        <a:t>더보기를</a:t>
                      </a:r>
                      <a:r>
                        <a:rPr lang="ko-KR" altLang="en-US" sz="1100" dirty="0" smtClean="0"/>
                        <a:t> 클릭하면 </a:t>
                      </a:r>
                      <a:r>
                        <a:rPr lang="ko-KR" altLang="en-US" sz="1100" dirty="0" err="1" smtClean="0"/>
                        <a:t>모든소식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친구목록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활동내역이 출력된다</a:t>
                      </a:r>
                      <a:endParaRPr lang="ko-KR" altLang="en-US" sz="11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2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친구목록을 클릭하면  친구목록페이지로 이동한다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직사각형 48"/>
          <p:cNvSpPr/>
          <p:nvPr/>
        </p:nvSpPr>
        <p:spPr>
          <a:xfrm>
            <a:off x="3149266" y="-505998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923928" y="-509945"/>
            <a:ext cx="276236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541921" y="-517453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01682" y="-525514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" y="1129308"/>
            <a:ext cx="6499881" cy="3947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267744" y="2209428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22092" y="2626649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16216" y="554111"/>
            <a:ext cx="2627785" cy="5160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16215" y="1057300"/>
            <a:ext cx="2633083" cy="960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669373" y="2411205"/>
            <a:ext cx="2321469" cy="430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SNS </a:t>
            </a:r>
            <a:r>
              <a:rPr lang="ko-KR" altLang="en-US" sz="1100" dirty="0" smtClean="0"/>
              <a:t>친구목록을 조회하다</a:t>
            </a:r>
            <a:r>
              <a:rPr lang="en-US" altLang="ko-KR" sz="1100" dirty="0" smtClean="0"/>
              <a:t>(UC022)</a:t>
            </a:r>
          </a:p>
          <a:p>
            <a:r>
              <a:rPr lang="en-US" altLang="ko-KR" sz="1100" dirty="0" smtClean="0"/>
              <a:t>Main Flows 1</a:t>
            </a:r>
            <a:endParaRPr lang="ko-KR" altLang="en-US" sz="1100" dirty="0"/>
          </a:p>
        </p:txBody>
      </p:sp>
      <p:cxnSp>
        <p:nvCxnSpPr>
          <p:cNvPr id="23" name="직선 화살표 연결선 22"/>
          <p:cNvCxnSpPr>
            <a:stCxn id="21" idx="2"/>
            <a:endCxn id="22" idx="0"/>
          </p:cNvCxnSpPr>
          <p:nvPr/>
        </p:nvCxnSpPr>
        <p:spPr>
          <a:xfrm flipH="1">
            <a:off x="7830108" y="2017407"/>
            <a:ext cx="2649" cy="39379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43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785"/>
            <a:ext cx="9149298" cy="5705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67" dirty="0"/>
          </a:p>
        </p:txBody>
      </p:sp>
      <p:sp>
        <p:nvSpPr>
          <p:cNvPr id="8" name="직사각형 7"/>
          <p:cNvSpPr/>
          <p:nvPr/>
        </p:nvSpPr>
        <p:spPr>
          <a:xfrm>
            <a:off x="0" y="6354"/>
            <a:ext cx="1414839" cy="275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화면제목</a:t>
            </a:r>
            <a:endParaRPr lang="ko-KR" altLang="en-US" sz="1167" dirty="0"/>
          </a:p>
        </p:txBody>
      </p:sp>
      <p:sp>
        <p:nvSpPr>
          <p:cNvPr id="9" name="직사각형 8"/>
          <p:cNvSpPr/>
          <p:nvPr/>
        </p:nvSpPr>
        <p:spPr>
          <a:xfrm>
            <a:off x="-1" y="278552"/>
            <a:ext cx="1414839" cy="275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14839" y="10113"/>
            <a:ext cx="7734460" cy="270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67" dirty="0" smtClean="0">
                <a:solidFill>
                  <a:schemeClr val="tx1"/>
                </a:solidFill>
              </a:rPr>
              <a:t>SNS</a:t>
            </a:r>
            <a:r>
              <a:rPr lang="ko-KR" altLang="en-US" sz="1167" dirty="0" smtClean="0">
                <a:solidFill>
                  <a:schemeClr val="tx1"/>
                </a:solidFill>
              </a:rPr>
              <a:t>의 친구 목록 화면이다</a:t>
            </a:r>
            <a:r>
              <a:rPr lang="en-US" altLang="ko-KR" sz="1167" dirty="0" smtClean="0">
                <a:solidFill>
                  <a:schemeClr val="tx1"/>
                </a:solidFill>
              </a:rPr>
              <a:t>.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14838" y="281995"/>
            <a:ext cx="7734461" cy="271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smtClean="0">
                <a:solidFill>
                  <a:schemeClr val="tx1"/>
                </a:solidFill>
              </a:rPr>
              <a:t>프로필에서 더 보기 버튼을 클릭하고 친구 목록 버튼을 선택한 화면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429132"/>
              </p:ext>
            </p:extLst>
          </p:nvPr>
        </p:nvGraphicFramePr>
        <p:xfrm>
          <a:off x="6516216" y="552179"/>
          <a:ext cx="2642039" cy="30315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0"/>
                <a:gridCol w="2281999"/>
              </a:tblGrid>
              <a:tr h="51966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ko-KR" altLang="en-US" sz="1500" dirty="0" err="1" smtClean="0"/>
                        <a:t>이치윤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5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연동된 </a:t>
                      </a:r>
                      <a:r>
                        <a:rPr lang="en-US" altLang="ko-KR" sz="1100" dirty="0" smtClean="0"/>
                        <a:t>SNS</a:t>
                      </a:r>
                      <a:r>
                        <a:rPr lang="ko-KR" altLang="en-US" sz="1100" dirty="0" smtClean="0"/>
                        <a:t>목록을 제공한다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2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친구목록이 존재하지 않을 경우 친구가 존재하지 않습니다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ko-KR" altLang="en-US" sz="1100" dirty="0" smtClean="0"/>
                        <a:t>메시지를 출력한다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3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프로필 사진을 출력한다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4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친구의 이름이 출력된다</a:t>
                      </a:r>
                      <a:endParaRPr lang="ko-KR" altLang="en-US" sz="11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5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연동된 </a:t>
                      </a:r>
                      <a:r>
                        <a:rPr lang="en-US" altLang="ko-KR" sz="1100" dirty="0" smtClean="0"/>
                        <a:t>SNS</a:t>
                      </a:r>
                      <a:r>
                        <a:rPr lang="ko-KR" altLang="en-US" sz="1100" dirty="0" smtClean="0"/>
                        <a:t>가 없는 </a:t>
                      </a:r>
                      <a:r>
                        <a:rPr lang="ko-KR" altLang="en-US" sz="1100" dirty="0" err="1" smtClean="0"/>
                        <a:t>이메일</a:t>
                      </a:r>
                      <a:r>
                        <a:rPr lang="ko-KR" altLang="en-US" sz="1100" dirty="0" smtClean="0"/>
                        <a:t> 가입 회원일 경우 </a:t>
                      </a:r>
                      <a:r>
                        <a:rPr lang="en-US" altLang="ko-KR" sz="1100" dirty="0" smtClean="0"/>
                        <a:t>SNS</a:t>
                      </a:r>
                      <a:r>
                        <a:rPr lang="ko-KR" altLang="en-US" sz="1100" dirty="0" smtClean="0"/>
                        <a:t>와 연동이 되어있지 않습니다 </a:t>
                      </a:r>
                      <a:r>
                        <a:rPr lang="ko-KR" altLang="en-US" sz="1100" dirty="0" err="1" smtClean="0"/>
                        <a:t>팝업창이</a:t>
                      </a:r>
                      <a:r>
                        <a:rPr lang="ko-KR" altLang="en-US" sz="1100" dirty="0" smtClean="0"/>
                        <a:t> 출력된다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직사각형 48"/>
          <p:cNvSpPr/>
          <p:nvPr/>
        </p:nvSpPr>
        <p:spPr>
          <a:xfrm>
            <a:off x="3149266" y="-505998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923928" y="-509945"/>
            <a:ext cx="276236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541921" y="-517453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01682" y="-525514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16216" y="554111"/>
            <a:ext cx="2627785" cy="5160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7" y="818416"/>
            <a:ext cx="5691431" cy="393762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13373" y="1850459"/>
            <a:ext cx="189638" cy="1676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9884" y="2305395"/>
            <a:ext cx="189638" cy="1676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39752" y="2219459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547" y="2913001"/>
            <a:ext cx="1642204" cy="74767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62" b="59215"/>
          <a:stretch/>
        </p:blipFill>
        <p:spPr>
          <a:xfrm>
            <a:off x="2308837" y="985130"/>
            <a:ext cx="1562967" cy="1782767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2479996" y="2133201"/>
            <a:ext cx="208481" cy="1725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14852" y="2454844"/>
            <a:ext cx="189638" cy="1676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22411" y="3217540"/>
            <a:ext cx="189638" cy="1676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516216" y="1057300"/>
            <a:ext cx="2615084" cy="2520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663023" y="4081635"/>
            <a:ext cx="2321469" cy="430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SNS </a:t>
            </a:r>
            <a:r>
              <a:rPr lang="ko-KR" altLang="en-US" sz="1100" dirty="0" smtClean="0"/>
              <a:t>친구목록을 조회하다</a:t>
            </a:r>
            <a:r>
              <a:rPr lang="en-US" altLang="ko-KR" sz="1100" dirty="0" smtClean="0"/>
              <a:t>(UC022)</a:t>
            </a:r>
          </a:p>
          <a:p>
            <a:r>
              <a:rPr lang="en-US" altLang="ko-KR" sz="1100" dirty="0" smtClean="0"/>
              <a:t>Main Flows 2~6</a:t>
            </a:r>
            <a:endParaRPr lang="ko-KR" altLang="en-US" sz="1100" dirty="0"/>
          </a:p>
        </p:txBody>
      </p:sp>
      <p:cxnSp>
        <p:nvCxnSpPr>
          <p:cNvPr id="38" name="직선 화살표 연결선 37"/>
          <p:cNvCxnSpPr>
            <a:stCxn id="36" idx="2"/>
            <a:endCxn id="37" idx="0"/>
          </p:cNvCxnSpPr>
          <p:nvPr/>
        </p:nvCxnSpPr>
        <p:spPr>
          <a:xfrm>
            <a:off x="7823758" y="3577580"/>
            <a:ext cx="0" cy="50405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03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5715073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프로필 수정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앱메인화면에서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5" y="551116"/>
            <a:ext cx="3203847" cy="5163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648230"/>
              </p:ext>
            </p:extLst>
          </p:nvPr>
        </p:nvGraphicFramePr>
        <p:xfrm>
          <a:off x="5940155" y="551117"/>
          <a:ext cx="3203847" cy="1308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38617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Description(</a:t>
                      </a:r>
                      <a:r>
                        <a:rPr lang="ko-KR" altLang="en-US" sz="1500" dirty="0" err="1" smtClean="0"/>
                        <a:t>이치윤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 smtClean="0"/>
                    </a:p>
                  </a:txBody>
                  <a:tcPr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메뉴버튼을 클릭하면 </a:t>
                      </a:r>
                      <a:r>
                        <a:rPr lang="ko-KR" altLang="en-US" sz="1100" dirty="0" err="1" smtClean="0"/>
                        <a:t>프로필창이</a:t>
                      </a:r>
                      <a:r>
                        <a:rPr lang="ko-KR" altLang="en-US" sz="1100" dirty="0" smtClean="0"/>
                        <a:t> 출력된다</a:t>
                      </a:r>
                      <a:endParaRPr lang="ko-KR" altLang="en-US" sz="1100" dirty="0"/>
                    </a:p>
                  </a:txBody>
                  <a:tcPr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2</a:t>
                      </a:r>
                      <a:endParaRPr lang="ko-KR" altLang="en-US" sz="1500" dirty="0"/>
                    </a:p>
                  </a:txBody>
                  <a:tcPr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프로필 사진을 클릭하면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프로필 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페이지로 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이동한다</a:t>
                      </a:r>
                      <a:r>
                        <a:rPr lang="en-US" altLang="ko-KR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3" y="1044266"/>
            <a:ext cx="2545377" cy="4255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l="30465" t="1059" r="242" b="-1059"/>
          <a:stretch/>
        </p:blipFill>
        <p:spPr>
          <a:xfrm>
            <a:off x="92038" y="984259"/>
            <a:ext cx="2979295" cy="298455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39080" y="1541818"/>
            <a:ext cx="256456" cy="240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3528" y="1777380"/>
            <a:ext cx="360040" cy="285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440584" y="1919008"/>
            <a:ext cx="256456" cy="240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708450" y="2040096"/>
            <a:ext cx="504056" cy="576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932164" y="937287"/>
            <a:ext cx="3199136" cy="960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028824" y="2437454"/>
            <a:ext cx="2321469" cy="430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SNS </a:t>
            </a:r>
            <a:r>
              <a:rPr lang="ko-KR" altLang="en-US" sz="1100" dirty="0" smtClean="0"/>
              <a:t>친구목록을 조회하다</a:t>
            </a:r>
            <a:r>
              <a:rPr lang="en-US" altLang="ko-KR" sz="1100" dirty="0" smtClean="0"/>
              <a:t>(UC022)</a:t>
            </a:r>
          </a:p>
          <a:p>
            <a:r>
              <a:rPr lang="en-US" altLang="ko-KR" sz="1100" dirty="0" smtClean="0"/>
              <a:t>Main Flows 1</a:t>
            </a:r>
            <a:endParaRPr lang="ko-KR" altLang="en-US" sz="1100" dirty="0"/>
          </a:p>
        </p:txBody>
      </p:sp>
      <p:cxnSp>
        <p:nvCxnSpPr>
          <p:cNvPr id="40" name="직선 화살표 연결선 39"/>
          <p:cNvCxnSpPr>
            <a:stCxn id="38" idx="2"/>
            <a:endCxn id="39" idx="0"/>
          </p:cNvCxnSpPr>
          <p:nvPr/>
        </p:nvCxnSpPr>
        <p:spPr>
          <a:xfrm flipH="1">
            <a:off x="7189559" y="1897394"/>
            <a:ext cx="342173" cy="54006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89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5715073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프로필 수정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앱메인화면에서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5" y="551116"/>
            <a:ext cx="3203847" cy="5163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483999"/>
              </p:ext>
            </p:extLst>
          </p:nvPr>
        </p:nvGraphicFramePr>
        <p:xfrm>
          <a:off x="5940155" y="551117"/>
          <a:ext cx="3203847" cy="1308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38617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Description(</a:t>
                      </a:r>
                      <a:r>
                        <a:rPr lang="ko-KR" altLang="en-US" sz="1500" dirty="0" err="1" smtClean="0"/>
                        <a:t>이치윤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 smtClean="0"/>
                    </a:p>
                  </a:txBody>
                  <a:tcPr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프로필 수정버튼을 클릭하면 프로필 수정페이지로 이동한다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2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2</a:t>
                      </a:r>
                      <a:endParaRPr lang="ko-KR" altLang="en-US" sz="1500" dirty="0"/>
                    </a:p>
                  </a:txBody>
                  <a:tcPr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친구 목록을 클릭하면 친구목록 페이지로 이동한다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5932164" y="937287"/>
            <a:ext cx="3199136" cy="941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597020" y="2257473"/>
            <a:ext cx="2321469" cy="430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SNS </a:t>
            </a:r>
            <a:r>
              <a:rPr lang="ko-KR" altLang="en-US" sz="1100" dirty="0"/>
              <a:t>친구목록을 조회하다</a:t>
            </a:r>
            <a:r>
              <a:rPr lang="en-US" altLang="ko-KR" sz="1100" dirty="0"/>
              <a:t>(UC022)</a:t>
            </a:r>
          </a:p>
          <a:p>
            <a:r>
              <a:rPr lang="en-US" altLang="ko-KR" sz="1100" dirty="0"/>
              <a:t>Main Flows </a:t>
            </a:r>
            <a:r>
              <a:rPr lang="en-US" altLang="ko-KR" sz="1100" dirty="0" smtClean="0"/>
              <a:t>1</a:t>
            </a:r>
            <a:endParaRPr lang="ko-KR" altLang="en-US" sz="1100" dirty="0"/>
          </a:p>
        </p:txBody>
      </p:sp>
      <p:cxnSp>
        <p:nvCxnSpPr>
          <p:cNvPr id="40" name="직선 화살표 연결선 39"/>
          <p:cNvCxnSpPr>
            <a:stCxn id="38" idx="2"/>
            <a:endCxn id="39" idx="0"/>
          </p:cNvCxnSpPr>
          <p:nvPr/>
        </p:nvCxnSpPr>
        <p:spPr>
          <a:xfrm>
            <a:off x="7531732" y="1878665"/>
            <a:ext cx="226023" cy="3788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818036"/>
            <a:ext cx="2545377" cy="4255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816906" y="1837387"/>
            <a:ext cx="504056" cy="660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438" y="801644"/>
            <a:ext cx="2582793" cy="4271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4311984" y="1541818"/>
            <a:ext cx="252028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041934" y="1481811"/>
            <a:ext cx="256456" cy="240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984" y="1746962"/>
            <a:ext cx="859714" cy="525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4405596" y="1919460"/>
            <a:ext cx="454436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055528" y="1837387"/>
            <a:ext cx="256456" cy="2400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60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785"/>
            <a:ext cx="9149298" cy="5705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67" dirty="0"/>
          </a:p>
        </p:txBody>
      </p:sp>
      <p:sp>
        <p:nvSpPr>
          <p:cNvPr id="8" name="직사각형 7"/>
          <p:cNvSpPr/>
          <p:nvPr/>
        </p:nvSpPr>
        <p:spPr>
          <a:xfrm>
            <a:off x="0" y="6354"/>
            <a:ext cx="1414839" cy="275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화면제목</a:t>
            </a:r>
            <a:endParaRPr lang="ko-KR" altLang="en-US" sz="1167" dirty="0"/>
          </a:p>
        </p:txBody>
      </p:sp>
      <p:sp>
        <p:nvSpPr>
          <p:cNvPr id="9" name="직사각형 8"/>
          <p:cNvSpPr/>
          <p:nvPr/>
        </p:nvSpPr>
        <p:spPr>
          <a:xfrm>
            <a:off x="-1" y="278552"/>
            <a:ext cx="1414839" cy="275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14839" y="10113"/>
            <a:ext cx="7734460" cy="270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67" dirty="0" smtClean="0">
                <a:solidFill>
                  <a:schemeClr val="tx1"/>
                </a:solidFill>
              </a:rPr>
              <a:t>SNS</a:t>
            </a:r>
            <a:r>
              <a:rPr lang="ko-KR" altLang="en-US" sz="1167" dirty="0" smtClean="0">
                <a:solidFill>
                  <a:schemeClr val="tx1"/>
                </a:solidFill>
              </a:rPr>
              <a:t>의 친구 목록 화면이다</a:t>
            </a:r>
            <a:r>
              <a:rPr lang="en-US" altLang="ko-KR" sz="1167" dirty="0" smtClean="0">
                <a:solidFill>
                  <a:schemeClr val="tx1"/>
                </a:solidFill>
              </a:rPr>
              <a:t>.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14838" y="281995"/>
            <a:ext cx="7734461" cy="271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67" dirty="0" smtClean="0">
                <a:solidFill>
                  <a:schemeClr val="tx1"/>
                </a:solidFill>
              </a:rPr>
              <a:t>프로필에서 더 보기 버튼을 클릭하고 친구 목록 버튼을 선택한 화면</a:t>
            </a:r>
            <a:endParaRPr lang="ko-KR" altLang="en-US" sz="1167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908888"/>
              </p:ext>
            </p:extLst>
          </p:nvPr>
        </p:nvGraphicFramePr>
        <p:xfrm>
          <a:off x="6516216" y="552179"/>
          <a:ext cx="2642039" cy="30315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0"/>
                <a:gridCol w="2281999"/>
              </a:tblGrid>
              <a:tr h="51966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ko-KR" altLang="en-US" sz="1500" dirty="0" err="1" smtClean="0"/>
                        <a:t>이치윤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5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연동된 </a:t>
                      </a:r>
                      <a:r>
                        <a:rPr lang="en-US" altLang="ko-KR" sz="1100" dirty="0" smtClean="0"/>
                        <a:t>SNS</a:t>
                      </a:r>
                      <a:r>
                        <a:rPr lang="ko-KR" altLang="en-US" sz="1100" dirty="0" smtClean="0"/>
                        <a:t>목록을 제공한다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2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친구목록이 존재하지 않을 경우 친구가 존재하지 않습니다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ko-KR" altLang="en-US" sz="1100" dirty="0" smtClean="0"/>
                        <a:t>메시지를 출력한다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3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프로필 사진을 출력한다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4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친구의 이름이 출력된다</a:t>
                      </a:r>
                      <a:endParaRPr lang="ko-KR" altLang="en-US" sz="1100" dirty="0" smtClean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5</a:t>
                      </a:r>
                      <a:endParaRPr lang="ko-KR" altLang="en-US" sz="1500" dirty="0"/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연동된 </a:t>
                      </a:r>
                      <a:r>
                        <a:rPr lang="en-US" altLang="ko-KR" sz="1100" dirty="0" smtClean="0"/>
                        <a:t>SNS</a:t>
                      </a:r>
                      <a:r>
                        <a:rPr lang="ko-KR" altLang="en-US" sz="1100" dirty="0" smtClean="0"/>
                        <a:t>가 없는 </a:t>
                      </a:r>
                      <a:r>
                        <a:rPr lang="ko-KR" altLang="en-US" sz="1100" dirty="0" err="1" smtClean="0"/>
                        <a:t>이메일</a:t>
                      </a:r>
                      <a:r>
                        <a:rPr lang="ko-KR" altLang="en-US" sz="1100" dirty="0" smtClean="0"/>
                        <a:t> 가입 회원일 경우 </a:t>
                      </a:r>
                      <a:r>
                        <a:rPr lang="en-US" altLang="ko-KR" sz="1100" dirty="0" smtClean="0"/>
                        <a:t>SNS</a:t>
                      </a:r>
                      <a:r>
                        <a:rPr lang="ko-KR" altLang="en-US" sz="1100" dirty="0" smtClean="0"/>
                        <a:t>와 연동이 되어있지 않습니다 </a:t>
                      </a:r>
                      <a:r>
                        <a:rPr lang="ko-KR" altLang="en-US" sz="1100" dirty="0" err="1" smtClean="0"/>
                        <a:t>팝업창이</a:t>
                      </a:r>
                      <a:r>
                        <a:rPr lang="ko-KR" altLang="en-US" sz="1100" dirty="0" smtClean="0"/>
                        <a:t> 출력된다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직사각형 48"/>
          <p:cNvSpPr/>
          <p:nvPr/>
        </p:nvSpPr>
        <p:spPr>
          <a:xfrm>
            <a:off x="3149266" y="-505998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923928" y="-509945"/>
            <a:ext cx="276236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541921" y="-517453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01682" y="-525514"/>
            <a:ext cx="280489" cy="2506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16216" y="554111"/>
            <a:ext cx="2627785" cy="5160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0" r="58538" b="13460"/>
          <a:stretch/>
        </p:blipFill>
        <p:spPr>
          <a:xfrm>
            <a:off x="2706515" y="563217"/>
            <a:ext cx="2474409" cy="510845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441" y="2608258"/>
            <a:ext cx="1116371" cy="508267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20" t="11751" b="52969"/>
          <a:stretch/>
        </p:blipFill>
        <p:spPr>
          <a:xfrm>
            <a:off x="5214748" y="743392"/>
            <a:ext cx="1267902" cy="1498746"/>
          </a:xfrm>
          <a:prstGeom prst="snip2DiagRect">
            <a:avLst>
              <a:gd name="adj1" fmla="val 0"/>
              <a:gd name="adj2" fmla="val 0"/>
            </a:avLst>
          </a:prstGeom>
        </p:spPr>
      </p:pic>
      <p:sp>
        <p:nvSpPr>
          <p:cNvPr id="28" name="직사각형 27"/>
          <p:cNvSpPr/>
          <p:nvPr/>
        </p:nvSpPr>
        <p:spPr>
          <a:xfrm>
            <a:off x="2814787" y="1618061"/>
            <a:ext cx="187949" cy="1952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359855" y="1903552"/>
            <a:ext cx="187949" cy="1952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80924" y="2764770"/>
            <a:ext cx="187949" cy="1952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83391" y="1924955"/>
            <a:ext cx="187949" cy="1952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01801" y="1308850"/>
            <a:ext cx="187949" cy="1952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71804"/>
            <a:ext cx="2582793" cy="4271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직사각형 54"/>
          <p:cNvSpPr/>
          <p:nvPr/>
        </p:nvSpPr>
        <p:spPr>
          <a:xfrm>
            <a:off x="1479545" y="1511978"/>
            <a:ext cx="252028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45" y="1717122"/>
            <a:ext cx="859714" cy="525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/>
          <p:cNvSpPr/>
          <p:nvPr/>
        </p:nvSpPr>
        <p:spPr>
          <a:xfrm>
            <a:off x="1573157" y="1889620"/>
            <a:ext cx="454436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516216" y="1057300"/>
            <a:ext cx="2615084" cy="2520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663023" y="4081635"/>
            <a:ext cx="2321469" cy="430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SNS </a:t>
            </a:r>
            <a:r>
              <a:rPr lang="ko-KR" altLang="en-US" sz="1100" dirty="0" smtClean="0"/>
              <a:t>친구목록을 조회하다</a:t>
            </a:r>
            <a:r>
              <a:rPr lang="en-US" altLang="ko-KR" sz="1100" dirty="0" smtClean="0"/>
              <a:t>(UC022)</a:t>
            </a:r>
          </a:p>
          <a:p>
            <a:r>
              <a:rPr lang="en-US" altLang="ko-KR" sz="1100" dirty="0" smtClean="0"/>
              <a:t>Main Flows 2~6</a:t>
            </a:r>
            <a:endParaRPr lang="ko-KR" altLang="en-US" sz="1100" dirty="0"/>
          </a:p>
        </p:txBody>
      </p:sp>
      <p:cxnSp>
        <p:nvCxnSpPr>
          <p:cNvPr id="62" name="직선 화살표 연결선 61"/>
          <p:cNvCxnSpPr>
            <a:stCxn id="60" idx="2"/>
            <a:endCxn id="61" idx="0"/>
          </p:cNvCxnSpPr>
          <p:nvPr/>
        </p:nvCxnSpPr>
        <p:spPr>
          <a:xfrm>
            <a:off x="7823758" y="3577580"/>
            <a:ext cx="0" cy="50405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89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350</Words>
  <Application>Microsoft Office PowerPoint</Application>
  <PresentationFormat>화면 슬라이드 쇼(16:10)</PresentationFormat>
  <Paragraphs>122</Paragraphs>
  <Slides>6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김소진</dc:creator>
  <cp:lastModifiedBy>User</cp:lastModifiedBy>
  <cp:revision>84</cp:revision>
  <cp:lastPrinted>2015-07-18T05:14:34Z</cp:lastPrinted>
  <dcterms:created xsi:type="dcterms:W3CDTF">2015-05-01T07:39:51Z</dcterms:created>
  <dcterms:modified xsi:type="dcterms:W3CDTF">2015-07-23T04:18:07Z</dcterms:modified>
</cp:coreProperties>
</file>