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5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5A88-F1C8-49AB-A7E1-782BEC9C0BCB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C601-434D-4741-A7F1-1F7612155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54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5A88-F1C8-49AB-A7E1-782BEC9C0BCB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C601-434D-4741-A7F1-1F7612155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5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5A88-F1C8-49AB-A7E1-782BEC9C0BCB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C601-434D-4741-A7F1-1F7612155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92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5A88-F1C8-49AB-A7E1-782BEC9C0BCB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C601-434D-4741-A7F1-1F7612155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34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5A88-F1C8-49AB-A7E1-782BEC9C0BCB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C601-434D-4741-A7F1-1F7612155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2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5A88-F1C8-49AB-A7E1-782BEC9C0BCB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C601-434D-4741-A7F1-1F7612155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4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5A88-F1C8-49AB-A7E1-782BEC9C0BCB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C601-434D-4741-A7F1-1F7612155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8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5A88-F1C8-49AB-A7E1-782BEC9C0BCB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C601-434D-4741-A7F1-1F7612155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2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5A88-F1C8-49AB-A7E1-782BEC9C0BCB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C601-434D-4741-A7F1-1F7612155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63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5A88-F1C8-49AB-A7E1-782BEC9C0BCB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C601-434D-4741-A7F1-1F7612155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5A88-F1C8-49AB-A7E1-782BEC9C0BCB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C601-434D-4741-A7F1-1F7612155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98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75A88-F1C8-49AB-A7E1-782BEC9C0BCB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1C601-434D-4741-A7F1-1F7612155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92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회원 탈퇴하다 </a:t>
            </a:r>
            <a:r>
              <a:rPr lang="en-US" altLang="ko-KR" dirty="0" smtClean="0">
                <a:latin typeface="+mn-ea"/>
                <a:ea typeface="+mn-ea"/>
              </a:rPr>
              <a:t>UC009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475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62000" y="0"/>
            <a:ext cx="7620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8" name="직사각형 7"/>
          <p:cNvSpPr/>
          <p:nvPr/>
        </p:nvSpPr>
        <p:spPr>
          <a:xfrm>
            <a:off x="763308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9" name="직사각형 8"/>
          <p:cNvSpPr/>
          <p:nvPr/>
        </p:nvSpPr>
        <p:spPr>
          <a:xfrm>
            <a:off x="763308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4436" y="-1926"/>
            <a:ext cx="6557564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웹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26368" y="250006"/>
            <a:ext cx="6555633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>
                <a:solidFill>
                  <a:schemeClr val="tx1"/>
                </a:solidFill>
              </a:rPr>
              <a:t>웹 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2002" y="494130"/>
            <a:ext cx="561019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294265"/>
              </p:ext>
            </p:extLst>
          </p:nvPr>
        </p:nvGraphicFramePr>
        <p:xfrm>
          <a:off x="6370523" y="499879"/>
          <a:ext cx="2002405" cy="5173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361"/>
                <a:gridCol w="1702044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김정윤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57150" marR="5715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프로필 버튼이다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클릭하면 자신의 프로필 화면이 제공된다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67" y="832888"/>
            <a:ext cx="5554867" cy="376197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671934" y="900655"/>
            <a:ext cx="156208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>
                <a:solidFill>
                  <a:schemeClr val="tx1"/>
                </a:solidFill>
              </a:rPr>
              <a:t>1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82998" y="1056862"/>
            <a:ext cx="569189" cy="2938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</p:spTree>
    <p:extLst>
      <p:ext uri="{BB962C8B-B14F-4D97-AF65-F5344CB8AC3E}">
        <p14:creationId xmlns:p14="http://schemas.microsoft.com/office/powerpoint/2010/main" val="1369478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62000" y="0"/>
            <a:ext cx="7620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5" name="직사각형 4"/>
          <p:cNvSpPr/>
          <p:nvPr/>
        </p:nvSpPr>
        <p:spPr>
          <a:xfrm>
            <a:off x="762000" y="1"/>
            <a:ext cx="7620000" cy="551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6" name="직사각형 5"/>
          <p:cNvSpPr/>
          <p:nvPr/>
        </p:nvSpPr>
        <p:spPr>
          <a:xfrm>
            <a:off x="762000" y="-1"/>
            <a:ext cx="7620000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8" name="직사각형 7"/>
          <p:cNvSpPr/>
          <p:nvPr/>
        </p:nvSpPr>
        <p:spPr>
          <a:xfrm>
            <a:off x="756895" y="-73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756895" y="27541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1733" y="-73"/>
            <a:ext cx="6210267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>
                <a:solidFill>
                  <a:schemeClr val="tx1"/>
                </a:solidFill>
              </a:rPr>
              <a:t>프로필조회화면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74309" y="270082"/>
            <a:ext cx="6207693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>
                <a:solidFill>
                  <a:schemeClr val="tx1"/>
                </a:solidFill>
              </a:rPr>
              <a:t>프로필사진을</a:t>
            </a:r>
            <a:r>
              <a:rPr lang="ko-KR" altLang="en-US" sz="1167" dirty="0">
                <a:solidFill>
                  <a:schemeClr val="tx1"/>
                </a:solidFill>
              </a:rPr>
              <a:t> </a:t>
            </a:r>
            <a:r>
              <a:rPr lang="ko-KR" altLang="en-US" sz="1167" dirty="0" err="1">
                <a:solidFill>
                  <a:schemeClr val="tx1"/>
                </a:solidFill>
              </a:rPr>
              <a:t>클릭후</a:t>
            </a:r>
            <a:r>
              <a:rPr lang="ko-KR" altLang="en-US" sz="1167" dirty="0">
                <a:solidFill>
                  <a:schemeClr val="tx1"/>
                </a:solidFill>
              </a:rPr>
              <a:t> </a:t>
            </a:r>
            <a:r>
              <a:rPr lang="ko-KR" altLang="en-US" sz="1167" dirty="0" err="1">
                <a:solidFill>
                  <a:schemeClr val="tx1"/>
                </a:solidFill>
              </a:rPr>
              <a:t>프로필내용을</a:t>
            </a:r>
            <a:r>
              <a:rPr lang="ko-KR" altLang="en-US" sz="1167" dirty="0">
                <a:solidFill>
                  <a:schemeClr val="tx1"/>
                </a:solidFill>
              </a:rPr>
              <a:t> 조회하는 화면 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97535" y="535876"/>
            <a:ext cx="2584467" cy="516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 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67574"/>
              </p:ext>
            </p:extLst>
          </p:nvPr>
        </p:nvGraphicFramePr>
        <p:xfrm>
          <a:off x="5801714" y="551119"/>
          <a:ext cx="2580286" cy="5148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043"/>
                <a:gridCol w="2193243"/>
              </a:tblGrid>
              <a:tr h="34878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6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프로필 수정하는 버튼이다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ko-KR" altLang="en-US" sz="900" dirty="0" smtClean="0"/>
                        <a:t>클릭하면 프로필 수정하기로 화면이 넘어간다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5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8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5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1" y="1220355"/>
            <a:ext cx="4920547" cy="3557358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1" y="1447044"/>
            <a:ext cx="4866891" cy="1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3437590" y="1816503"/>
            <a:ext cx="156208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>
                <a:solidFill>
                  <a:schemeClr val="tx1"/>
                </a:solidFill>
              </a:rPr>
              <a:t>1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1748" y="1849389"/>
            <a:ext cx="6160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err="1"/>
              <a:t>둥록한</a:t>
            </a:r>
            <a:r>
              <a:rPr lang="ko-KR" altLang="en-US" sz="500" dirty="0"/>
              <a:t> </a:t>
            </a:r>
            <a:r>
              <a:rPr lang="ko-KR" altLang="en-US" sz="500" dirty="0" err="1"/>
              <a:t>레시피</a:t>
            </a:r>
            <a:endParaRPr lang="ko-KR" altLang="en-US" sz="500" dirty="0"/>
          </a:p>
        </p:txBody>
      </p:sp>
      <p:sp>
        <p:nvSpPr>
          <p:cNvPr id="10" name="TextBox 9"/>
          <p:cNvSpPr txBox="1"/>
          <p:nvPr/>
        </p:nvSpPr>
        <p:spPr>
          <a:xfrm>
            <a:off x="2430811" y="1656804"/>
            <a:ext cx="161923" cy="19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7" dirty="0"/>
              <a:t>7</a:t>
            </a:r>
            <a:endParaRPr lang="ko-KR" altLang="en-US" sz="667" dirty="0"/>
          </a:p>
        </p:txBody>
      </p:sp>
      <p:sp>
        <p:nvSpPr>
          <p:cNvPr id="15" name="직사각형 14"/>
          <p:cNvSpPr/>
          <p:nvPr/>
        </p:nvSpPr>
        <p:spPr>
          <a:xfrm>
            <a:off x="1433694" y="4129757"/>
            <a:ext cx="1078078" cy="34792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39" name="직사각형 38"/>
          <p:cNvSpPr/>
          <p:nvPr/>
        </p:nvSpPr>
        <p:spPr>
          <a:xfrm>
            <a:off x="2771801" y="4167857"/>
            <a:ext cx="987489" cy="3098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40" name="직사각형 39"/>
          <p:cNvSpPr/>
          <p:nvPr/>
        </p:nvSpPr>
        <p:spPr>
          <a:xfrm>
            <a:off x="4039684" y="4146701"/>
            <a:ext cx="953843" cy="33098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37" name="TextBox 36"/>
          <p:cNvSpPr txBox="1"/>
          <p:nvPr/>
        </p:nvSpPr>
        <p:spPr>
          <a:xfrm>
            <a:off x="1363390" y="3937620"/>
            <a:ext cx="716283" cy="27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83" dirty="0"/>
              <a:t>오늘의 </a:t>
            </a:r>
            <a:r>
              <a:rPr lang="ko-KR" altLang="en-US" sz="583" dirty="0" err="1"/>
              <a:t>추천메뉴</a:t>
            </a:r>
            <a:endParaRPr lang="ko-KR" altLang="en-US" sz="583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455450" y="4177647"/>
            <a:ext cx="1040130" cy="300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1455450" y="4192236"/>
            <a:ext cx="1040130" cy="285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771801" y="4184336"/>
            <a:ext cx="973136" cy="293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2771801" y="4184337"/>
            <a:ext cx="973136" cy="293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031941" y="4184336"/>
            <a:ext cx="961587" cy="293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4039684" y="4146701"/>
            <a:ext cx="953843" cy="330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11728" y="1671464"/>
            <a:ext cx="161923" cy="19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7" dirty="0"/>
              <a:t>7</a:t>
            </a:r>
            <a:endParaRPr lang="ko-KR" altLang="en-US" sz="667" dirty="0"/>
          </a:p>
        </p:txBody>
      </p:sp>
      <p:sp>
        <p:nvSpPr>
          <p:cNvPr id="54" name="TextBox 53"/>
          <p:cNvSpPr txBox="1"/>
          <p:nvPr/>
        </p:nvSpPr>
        <p:spPr>
          <a:xfrm>
            <a:off x="1782742" y="1857009"/>
            <a:ext cx="74553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받은 좋아요 개수</a:t>
            </a:r>
            <a:endParaRPr lang="ko-KR" altLang="en-US" sz="500" dirty="0"/>
          </a:p>
        </p:txBody>
      </p:sp>
      <p:sp>
        <p:nvSpPr>
          <p:cNvPr id="2" name="직사각형 1"/>
          <p:cNvSpPr/>
          <p:nvPr/>
        </p:nvSpPr>
        <p:spPr>
          <a:xfrm>
            <a:off x="3301226" y="2003277"/>
            <a:ext cx="490688" cy="2224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</p:spTree>
    <p:extLst>
      <p:ext uri="{BB962C8B-B14F-4D97-AF65-F5344CB8AC3E}">
        <p14:creationId xmlns:p14="http://schemas.microsoft.com/office/powerpoint/2010/main" val="27441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9144000" cy="551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6" name="직사각형 5"/>
          <p:cNvSpPr/>
          <p:nvPr/>
        </p:nvSpPr>
        <p:spPr>
          <a:xfrm>
            <a:off x="761999" y="0"/>
            <a:ext cx="8382000" cy="28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8" name="직사각형 7"/>
          <p:cNvSpPr/>
          <p:nvPr/>
        </p:nvSpPr>
        <p:spPr>
          <a:xfrm>
            <a:off x="1" y="-73"/>
            <a:ext cx="2171734" cy="289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1" y="289648"/>
            <a:ext cx="2171734" cy="26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1734" y="-73"/>
            <a:ext cx="6972265" cy="279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smtClean="0">
                <a:solidFill>
                  <a:schemeClr val="tx1"/>
                </a:solidFill>
              </a:rPr>
              <a:t>회원 탈퇴화면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74309" y="279866"/>
            <a:ext cx="6969691" cy="261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smtClean="0">
                <a:solidFill>
                  <a:schemeClr val="tx1"/>
                </a:solidFill>
              </a:rPr>
              <a:t>프로필 수정화면에서 회원탈퇴 버튼을 클릭한 화면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07520"/>
              </p:ext>
            </p:extLst>
          </p:nvPr>
        </p:nvGraphicFramePr>
        <p:xfrm>
          <a:off x="6474127" y="551118"/>
          <a:ext cx="2669873" cy="5209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481"/>
                <a:gridCol w="2269392"/>
              </a:tblGrid>
              <a:tr h="33146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6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 </a:t>
                      </a:r>
                      <a:r>
                        <a:rPr lang="ko-KR" altLang="en-US" sz="1200" dirty="0" err="1" smtClean="0"/>
                        <a:t>탈퇴을</a:t>
                      </a:r>
                      <a:r>
                        <a:rPr lang="ko-KR" altLang="en-US" sz="1200" baseline="0" dirty="0" smtClean="0"/>
                        <a:t> 하는 버튼이다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클릭하면 비밀번</a:t>
                      </a:r>
                      <a:r>
                        <a:rPr lang="ko-KR" altLang="en-US" sz="1200" baseline="0" dirty="0" smtClean="0"/>
                        <a:t>호 입력 확인 창이 제공된다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비밀번호 입력 확인 창이 제공된다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비밀번호가 틀렸을 경우</a:t>
                      </a:r>
                      <a:r>
                        <a:rPr lang="ko-KR" altLang="en-US" sz="1200" baseline="0" dirty="0" smtClean="0"/>
                        <a:t> 확인 메시지가 제공된다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 탈퇴 확인 창에서 확인 버튼을 클릭한다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취소버튼을 클릭하면 회원탈퇴 취소 창이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확인 버튼을 클릭하면 회원 탈퇴 완료 메시지가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취소 버튼을 클릭하면 취소 메시지가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4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6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7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937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937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702" y="627888"/>
            <a:ext cx="4825367" cy="252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62" y="3327239"/>
            <a:ext cx="1779212" cy="16904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222" y="4208352"/>
            <a:ext cx="1540872" cy="14595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789" y="2403074"/>
            <a:ext cx="1470423" cy="1397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4681466" y="2340210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4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endCxn id="32" idx="1"/>
          </p:cNvCxnSpPr>
          <p:nvPr/>
        </p:nvCxnSpPr>
        <p:spPr>
          <a:xfrm>
            <a:off x="1687011" y="4230385"/>
            <a:ext cx="657211" cy="70774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7" idx="1"/>
          </p:cNvCxnSpPr>
          <p:nvPr/>
        </p:nvCxnSpPr>
        <p:spPr>
          <a:xfrm flipV="1">
            <a:off x="1687011" y="3338683"/>
            <a:ext cx="810170" cy="86966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7181" y="2936802"/>
            <a:ext cx="1405179" cy="803762"/>
          </a:xfrm>
          <a:prstGeom prst="rect">
            <a:avLst/>
          </a:prstGeom>
        </p:spPr>
      </p:pic>
      <p:cxnSp>
        <p:nvCxnSpPr>
          <p:cNvPr id="41" name="직선 화살표 연결선 40"/>
          <p:cNvCxnSpPr>
            <a:stCxn id="7" idx="3"/>
            <a:endCxn id="33" idx="1"/>
          </p:cNvCxnSpPr>
          <p:nvPr/>
        </p:nvCxnSpPr>
        <p:spPr>
          <a:xfrm flipV="1">
            <a:off x="3902360" y="3101626"/>
            <a:ext cx="816429" cy="23705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716612" y="2574321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70" dirty="0" smtClean="0">
                <a:solidFill>
                  <a:schemeClr val="tx1"/>
                </a:solidFill>
              </a:rPr>
              <a:t>1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48659" y="3614640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70" dirty="0" smtClean="0">
                <a:solidFill>
                  <a:schemeClr val="tx1"/>
                </a:solidFill>
              </a:rPr>
              <a:t>2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09634" y="2785572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3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7" idx="3"/>
            <a:endCxn id="61" idx="1"/>
          </p:cNvCxnSpPr>
          <p:nvPr/>
        </p:nvCxnSpPr>
        <p:spPr>
          <a:xfrm>
            <a:off x="3902360" y="3338683"/>
            <a:ext cx="607365" cy="180718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그림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9725" y="4623841"/>
            <a:ext cx="1809700" cy="1044058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4507998" y="4561068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70" dirty="0" smtClean="0">
                <a:solidFill>
                  <a:schemeClr val="tx1"/>
                </a:solidFill>
              </a:rPr>
              <a:t>5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464587" y="857249"/>
            <a:ext cx="2679412" cy="652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 smtClean="0"/>
              <a:t>       </a:t>
            </a:r>
            <a:endParaRPr lang="ko-KR" altLang="en-US" sz="1170" dirty="0"/>
          </a:p>
        </p:txBody>
      </p:sp>
      <p:sp>
        <p:nvSpPr>
          <p:cNvPr id="67" name="TextBox 66"/>
          <p:cNvSpPr txBox="1"/>
          <p:nvPr/>
        </p:nvSpPr>
        <p:spPr>
          <a:xfrm>
            <a:off x="5019069" y="933377"/>
            <a:ext cx="1300356" cy="3745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17" dirty="0" smtClean="0"/>
              <a:t>회원 탈퇴하다</a:t>
            </a:r>
            <a:r>
              <a:rPr lang="en-US" altLang="ko-KR" sz="917" dirty="0" smtClean="0"/>
              <a:t>(UC009)</a:t>
            </a:r>
            <a:endParaRPr lang="en-US" altLang="ko-KR" sz="917" dirty="0"/>
          </a:p>
          <a:p>
            <a:r>
              <a:rPr lang="en-US" altLang="ko-KR" sz="917" dirty="0" err="1" smtClean="0"/>
              <a:t>MainFlow</a:t>
            </a:r>
            <a:r>
              <a:rPr lang="en-US" altLang="ko-KR" sz="917" dirty="0" smtClean="0"/>
              <a:t> 1</a:t>
            </a:r>
            <a:endParaRPr lang="ko-KR" altLang="en-US" sz="917" dirty="0"/>
          </a:p>
        </p:txBody>
      </p:sp>
      <p:cxnSp>
        <p:nvCxnSpPr>
          <p:cNvPr id="68" name="직선 화살표 연결선 67"/>
          <p:cNvCxnSpPr>
            <a:stCxn id="66" idx="1"/>
            <a:endCxn id="67" idx="3"/>
          </p:cNvCxnSpPr>
          <p:nvPr/>
        </p:nvCxnSpPr>
        <p:spPr>
          <a:xfrm flipH="1" flipV="1">
            <a:off x="6319425" y="1120672"/>
            <a:ext cx="145162" cy="628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6464587" y="1506515"/>
            <a:ext cx="2679412" cy="83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 smtClean="0"/>
              <a:t>       </a:t>
            </a:r>
            <a:endParaRPr lang="ko-KR" altLang="en-US" sz="1170" dirty="0"/>
          </a:p>
        </p:txBody>
      </p:sp>
      <p:sp>
        <p:nvSpPr>
          <p:cNvPr id="79" name="TextBox 78"/>
          <p:cNvSpPr txBox="1"/>
          <p:nvPr/>
        </p:nvSpPr>
        <p:spPr>
          <a:xfrm>
            <a:off x="4958359" y="1508280"/>
            <a:ext cx="1300356" cy="5157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17" dirty="0" smtClean="0"/>
              <a:t>회원 탈퇴하다</a:t>
            </a:r>
            <a:r>
              <a:rPr lang="en-US" altLang="ko-KR" sz="917" dirty="0" smtClean="0"/>
              <a:t>(UC009)</a:t>
            </a:r>
            <a:endParaRPr lang="en-US" altLang="ko-KR" sz="917" dirty="0"/>
          </a:p>
          <a:p>
            <a:r>
              <a:rPr lang="en-US" altLang="ko-KR" sz="917" dirty="0" err="1" smtClean="0"/>
              <a:t>MainFlow</a:t>
            </a:r>
            <a:r>
              <a:rPr lang="en-US" altLang="ko-KR" sz="917" dirty="0" smtClean="0"/>
              <a:t> 2,3</a:t>
            </a:r>
          </a:p>
          <a:p>
            <a:r>
              <a:rPr lang="en-US" altLang="ko-KR" sz="917" dirty="0" smtClean="0"/>
              <a:t>Alternative Flow A-1</a:t>
            </a:r>
            <a:endParaRPr lang="ko-KR" altLang="en-US" sz="917" dirty="0"/>
          </a:p>
        </p:txBody>
      </p:sp>
      <p:cxnSp>
        <p:nvCxnSpPr>
          <p:cNvPr id="80" name="직선 화살표 연결선 79"/>
          <p:cNvCxnSpPr>
            <a:stCxn id="78" idx="1"/>
            <a:endCxn id="79" idx="3"/>
          </p:cNvCxnSpPr>
          <p:nvPr/>
        </p:nvCxnSpPr>
        <p:spPr>
          <a:xfrm flipH="1" flipV="1">
            <a:off x="6258715" y="1766140"/>
            <a:ext cx="205872" cy="15722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6464587" y="2324110"/>
            <a:ext cx="2679412" cy="814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 smtClean="0"/>
              <a:t>       </a:t>
            </a:r>
            <a:endParaRPr lang="ko-KR" altLang="en-US" sz="1170" dirty="0"/>
          </a:p>
        </p:txBody>
      </p:sp>
      <p:sp>
        <p:nvSpPr>
          <p:cNvPr id="84" name="TextBox 83"/>
          <p:cNvSpPr txBox="1"/>
          <p:nvPr/>
        </p:nvSpPr>
        <p:spPr>
          <a:xfrm>
            <a:off x="4958359" y="1997052"/>
            <a:ext cx="1300356" cy="3745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17" dirty="0" smtClean="0"/>
              <a:t>회원 탈퇴하다</a:t>
            </a:r>
            <a:r>
              <a:rPr lang="en-US" altLang="ko-KR" sz="917" dirty="0" smtClean="0"/>
              <a:t>(UC009)</a:t>
            </a:r>
            <a:endParaRPr lang="en-US" altLang="ko-KR" sz="917" dirty="0"/>
          </a:p>
          <a:p>
            <a:r>
              <a:rPr lang="en-US" altLang="ko-KR" sz="917" dirty="0" err="1" smtClean="0"/>
              <a:t>MainFlow</a:t>
            </a:r>
            <a:r>
              <a:rPr lang="en-US" altLang="ko-KR" sz="917" dirty="0" smtClean="0"/>
              <a:t> 4</a:t>
            </a:r>
            <a:endParaRPr lang="ko-KR" altLang="en-US" sz="917" dirty="0"/>
          </a:p>
        </p:txBody>
      </p:sp>
      <p:cxnSp>
        <p:nvCxnSpPr>
          <p:cNvPr id="85" name="직선 화살표 연결선 84"/>
          <p:cNvCxnSpPr>
            <a:stCxn id="83" idx="1"/>
            <a:endCxn id="84" idx="3"/>
          </p:cNvCxnSpPr>
          <p:nvPr/>
        </p:nvCxnSpPr>
        <p:spPr>
          <a:xfrm flipH="1" flipV="1">
            <a:off x="6258715" y="2184347"/>
            <a:ext cx="205872" cy="5471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464587" y="3152442"/>
            <a:ext cx="2679412" cy="441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 smtClean="0"/>
              <a:t>       </a:t>
            </a:r>
            <a:endParaRPr lang="ko-KR" altLang="en-US" sz="1170" dirty="0"/>
          </a:p>
        </p:txBody>
      </p:sp>
      <p:sp>
        <p:nvSpPr>
          <p:cNvPr id="92" name="TextBox 91"/>
          <p:cNvSpPr txBox="1"/>
          <p:nvPr/>
        </p:nvSpPr>
        <p:spPr>
          <a:xfrm>
            <a:off x="4841403" y="3870820"/>
            <a:ext cx="1300356" cy="3745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17" dirty="0" smtClean="0"/>
              <a:t>회원 탈퇴하다</a:t>
            </a:r>
            <a:r>
              <a:rPr lang="en-US" altLang="ko-KR" sz="917" dirty="0" smtClean="0"/>
              <a:t>(UC009)</a:t>
            </a:r>
            <a:endParaRPr lang="en-US" altLang="ko-KR" sz="917" dirty="0"/>
          </a:p>
          <a:p>
            <a:r>
              <a:rPr lang="en-US" altLang="ko-KR" sz="917" dirty="0" err="1" smtClean="0"/>
              <a:t>MainFlow</a:t>
            </a:r>
            <a:r>
              <a:rPr lang="en-US" altLang="ko-KR" sz="917" dirty="0" smtClean="0"/>
              <a:t> 4</a:t>
            </a:r>
            <a:endParaRPr lang="ko-KR" altLang="en-US" sz="917" dirty="0"/>
          </a:p>
        </p:txBody>
      </p:sp>
      <p:cxnSp>
        <p:nvCxnSpPr>
          <p:cNvPr id="93" name="직선 화살표 연결선 92"/>
          <p:cNvCxnSpPr>
            <a:stCxn id="91" idx="1"/>
            <a:endCxn id="92" idx="3"/>
          </p:cNvCxnSpPr>
          <p:nvPr/>
        </p:nvCxnSpPr>
        <p:spPr>
          <a:xfrm flipH="1">
            <a:off x="6141759" y="3373124"/>
            <a:ext cx="322828" cy="68499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6464587" y="3595976"/>
            <a:ext cx="2679412" cy="441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 smtClean="0"/>
              <a:t>       </a:t>
            </a:r>
            <a:endParaRPr lang="ko-KR" altLang="en-US" sz="1170" dirty="0"/>
          </a:p>
        </p:txBody>
      </p:sp>
      <p:sp>
        <p:nvSpPr>
          <p:cNvPr id="99" name="TextBox 98"/>
          <p:cNvSpPr txBox="1"/>
          <p:nvPr/>
        </p:nvSpPr>
        <p:spPr>
          <a:xfrm>
            <a:off x="4841403" y="4314354"/>
            <a:ext cx="1300356" cy="3745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17" dirty="0" smtClean="0"/>
              <a:t>회원 탈퇴하다</a:t>
            </a:r>
            <a:r>
              <a:rPr lang="en-US" altLang="ko-KR" sz="917" dirty="0" smtClean="0"/>
              <a:t>(UC009)</a:t>
            </a:r>
            <a:endParaRPr lang="en-US" altLang="ko-KR" sz="917" dirty="0"/>
          </a:p>
          <a:p>
            <a:r>
              <a:rPr lang="en-US" altLang="ko-KR" sz="917" dirty="0" smtClean="0"/>
              <a:t>Alternative flow A-2</a:t>
            </a:r>
            <a:endParaRPr lang="ko-KR" altLang="en-US" sz="917" dirty="0"/>
          </a:p>
        </p:txBody>
      </p:sp>
      <p:cxnSp>
        <p:nvCxnSpPr>
          <p:cNvPr id="100" name="직선 화살표 연결선 99"/>
          <p:cNvCxnSpPr>
            <a:stCxn id="98" idx="1"/>
            <a:endCxn id="99" idx="3"/>
          </p:cNvCxnSpPr>
          <p:nvPr/>
        </p:nvCxnSpPr>
        <p:spPr>
          <a:xfrm flipH="1">
            <a:off x="6141759" y="3816658"/>
            <a:ext cx="322828" cy="68499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7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50238" y="0"/>
            <a:ext cx="7625106" cy="5715073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67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7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7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67" dirty="0">
                    <a:solidFill>
                      <a:schemeClr val="tx1"/>
                    </a:solidFill>
                  </a:rPr>
                  <a:t>화면제목</a:t>
                </a:r>
                <a:endParaRPr lang="ko-KR" altLang="en-US" sz="1167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67" dirty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167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프로필 수정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 err="1">
                  <a:solidFill>
                    <a:schemeClr val="tx1"/>
                  </a:solidFill>
                </a:rPr>
                <a:t>앱메인화면에서</a:t>
              </a:r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712129" y="551116"/>
            <a:ext cx="2669873" cy="516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 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712129" y="551117"/>
          <a:ext cx="2669873" cy="1308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481"/>
                <a:gridCol w="2269392"/>
              </a:tblGrid>
              <a:tr h="3861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Description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6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메뉴버튼을 클릭하면 </a:t>
                      </a:r>
                      <a:r>
                        <a:rPr lang="ko-KR" altLang="en-US" sz="1100" dirty="0" err="1" smtClean="0"/>
                        <a:t>프로필창이</a:t>
                      </a:r>
                      <a:r>
                        <a:rPr lang="ko-KR" altLang="en-US" sz="1100" dirty="0" smtClean="0"/>
                        <a:t> 출력된다</a:t>
                      </a:r>
                      <a:endParaRPr lang="ko-KR" altLang="en-US" sz="11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프로필 사진을 클릭하면 프로필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페이지로 이동한다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1044266"/>
            <a:ext cx="2121148" cy="425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30465" t="1059" r="242" b="-1059"/>
          <a:stretch/>
        </p:blipFill>
        <p:spPr>
          <a:xfrm>
            <a:off x="838698" y="984259"/>
            <a:ext cx="2482746" cy="298455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77900" y="1541818"/>
            <a:ext cx="213713" cy="240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>
                <a:solidFill>
                  <a:schemeClr val="tx1"/>
                </a:solidFill>
              </a:rPr>
              <a:t>1</a:t>
            </a:r>
            <a:endParaRPr lang="ko-KR" altLang="en-US" sz="12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31607" y="1777380"/>
            <a:ext cx="300033" cy="285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33" name="직사각형 32"/>
          <p:cNvSpPr/>
          <p:nvPr/>
        </p:nvSpPr>
        <p:spPr>
          <a:xfrm>
            <a:off x="3629154" y="1919008"/>
            <a:ext cx="213713" cy="240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>
                <a:solidFill>
                  <a:schemeClr val="tx1"/>
                </a:solidFill>
              </a:rPr>
              <a:t>2</a:t>
            </a:r>
            <a:endParaRPr lang="ko-KR" altLang="en-US" sz="12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52375" y="2040096"/>
            <a:ext cx="420047" cy="576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</p:spTree>
    <p:extLst>
      <p:ext uri="{BB962C8B-B14F-4D97-AF65-F5344CB8AC3E}">
        <p14:creationId xmlns:p14="http://schemas.microsoft.com/office/powerpoint/2010/main" val="12310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50238" y="0"/>
            <a:ext cx="7625106" cy="5715073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67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7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7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67" dirty="0">
                    <a:solidFill>
                      <a:schemeClr val="tx1"/>
                    </a:solidFill>
                  </a:rPr>
                  <a:t>화면제목</a:t>
                </a:r>
                <a:endParaRPr lang="ko-KR" altLang="en-US" sz="1167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67" dirty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167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프로필 수정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 err="1">
                  <a:solidFill>
                    <a:schemeClr val="tx1"/>
                  </a:solidFill>
                </a:rPr>
                <a:t>앱메인화면에서</a:t>
              </a:r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 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712129" y="551116"/>
            <a:ext cx="2669873" cy="516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 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712129" y="551117"/>
          <a:ext cx="2669873" cy="847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481"/>
                <a:gridCol w="2269392"/>
              </a:tblGrid>
              <a:tr h="3861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Description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6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프로필 수정버튼을 클릭하면 프로필 수정페이지로 이동한다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462" y="801644"/>
            <a:ext cx="2152328" cy="427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2558418" y="2377447"/>
            <a:ext cx="516713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27" name="직사각형 26"/>
          <p:cNvSpPr/>
          <p:nvPr/>
        </p:nvSpPr>
        <p:spPr>
          <a:xfrm>
            <a:off x="2344705" y="2268265"/>
            <a:ext cx="213713" cy="240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>
                <a:solidFill>
                  <a:schemeClr val="tx1"/>
                </a:solidFill>
              </a:rPr>
              <a:t>1</a:t>
            </a:r>
            <a:endParaRPr lang="ko-KR" altLang="en-US" sz="12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9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1337" y="540235"/>
            <a:ext cx="1750850" cy="3513478"/>
            <a:chOff x="574158" y="864498"/>
            <a:chExt cx="2094614" cy="4203318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33" r="13374"/>
            <a:stretch/>
          </p:blipFill>
          <p:spPr>
            <a:xfrm>
              <a:off x="574158" y="864498"/>
              <a:ext cx="2094614" cy="4203318"/>
            </a:xfrm>
            <a:prstGeom prst="rect">
              <a:avLst/>
            </a:prstGeom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037" y="3676736"/>
              <a:ext cx="869691" cy="20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827723" y="3676911"/>
              <a:ext cx="823093" cy="220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33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굴림체" pitchFamily="49" charset="-127"/>
                </a:rPr>
                <a:t>회원탈퇴</a:t>
              </a:r>
              <a:endParaRPr lang="ko-KR" altLang="en-US" sz="833" b="1" dirty="0">
                <a:solidFill>
                  <a:schemeClr val="tx1">
                    <a:lumMod val="75000"/>
                    <a:lumOff val="25000"/>
                  </a:schemeClr>
                </a:solidFill>
                <a:ea typeface="굴림체" pitchFamily="49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830580" y="2992990"/>
            <a:ext cx="1750850" cy="2743200"/>
            <a:chOff x="534262" y="1327815"/>
            <a:chExt cx="2094614" cy="3281803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33" t="10939" r="13374" b="10986"/>
            <a:stretch/>
          </p:blipFill>
          <p:spPr>
            <a:xfrm>
              <a:off x="534262" y="1327815"/>
              <a:ext cx="2094614" cy="3281803"/>
            </a:xfrm>
            <a:prstGeom prst="rect">
              <a:avLst/>
            </a:prstGeom>
          </p:spPr>
        </p:pic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4689" y="3675003"/>
              <a:ext cx="869691" cy="20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827723" y="3676911"/>
              <a:ext cx="823093" cy="220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33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굴림체" pitchFamily="49" charset="-127"/>
                </a:rPr>
                <a:t>회원탈퇴</a:t>
              </a:r>
              <a:endParaRPr lang="ko-KR" altLang="en-US" sz="833" b="1" dirty="0">
                <a:solidFill>
                  <a:schemeClr val="tx1">
                    <a:lumMod val="75000"/>
                    <a:lumOff val="25000"/>
                  </a:schemeClr>
                </a:solidFill>
                <a:ea typeface="굴림체" pitchFamily="49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0" y="1"/>
            <a:ext cx="9144000" cy="5715072"/>
            <a:chOff x="-6127" y="-87"/>
            <a:chExt cx="9150127" cy="6858087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67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9144000" cy="661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-1"/>
              <a:ext cx="9144000" cy="330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-6127" y="-87"/>
              <a:ext cx="1697807" cy="330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화면제목</a:t>
              </a:r>
              <a:endParaRPr lang="ko-KR" altLang="en-US" sz="1167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6127" y="330494"/>
              <a:ext cx="1697807" cy="330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67" dirty="0">
                  <a:solidFill>
                    <a:schemeClr val="tx1"/>
                  </a:solidFill>
                </a:rPr>
                <a:t>페이지 경로</a:t>
              </a:r>
              <a:endParaRPr lang="ko-KR" altLang="en-US" sz="1167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696670" y="0"/>
            <a:ext cx="7447330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smtClean="0">
                <a:solidFill>
                  <a:schemeClr val="tx1"/>
                </a:solidFill>
              </a:rPr>
              <a:t>회원 탈퇴 화면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9757" y="270154"/>
            <a:ext cx="7444243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smtClean="0">
                <a:solidFill>
                  <a:schemeClr val="tx1"/>
                </a:solidFill>
              </a:rPr>
              <a:t>프로필 수정화면에서 회원탈퇴 버튼을 클릭한 화면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24" y="551188"/>
            <a:ext cx="6468003" cy="5163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 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74127" y="551116"/>
            <a:ext cx="2669873" cy="516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 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23436"/>
              </p:ext>
            </p:extLst>
          </p:nvPr>
        </p:nvGraphicFramePr>
        <p:xfrm>
          <a:off x="6467469" y="551117"/>
          <a:ext cx="2669873" cy="3549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481"/>
                <a:gridCol w="2269392"/>
              </a:tblGrid>
              <a:tr h="3861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Description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6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 </a:t>
                      </a:r>
                      <a:r>
                        <a:rPr lang="ko-KR" altLang="en-US" sz="1200" dirty="0" err="1" smtClean="0"/>
                        <a:t>탈퇴을</a:t>
                      </a:r>
                      <a:r>
                        <a:rPr lang="ko-KR" altLang="en-US" sz="1200" baseline="0" dirty="0" smtClean="0"/>
                        <a:t> 하는 버튼이다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클릭하면 비밀번</a:t>
                      </a:r>
                      <a:r>
                        <a:rPr lang="ko-KR" altLang="en-US" sz="1200" baseline="0" dirty="0" smtClean="0"/>
                        <a:t>호 입력 확인 창이 제공된다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비밀번호 입력 확인 창이 제공된다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비밀번호가 틀렸을 경우</a:t>
                      </a:r>
                      <a:r>
                        <a:rPr lang="ko-KR" altLang="en-US" sz="1200" baseline="0" dirty="0" smtClean="0"/>
                        <a:t> 확인 메시지가 제공된다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 탈퇴 확인 창에서 확인 버튼을 클릭한다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취소버튼을 클릭하면 회원탈퇴 취소 창이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확인 버튼을 클릭하면 회원 탈퇴 완료 메시지가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취소 버튼을 클릭하면 취소 메시지가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6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9" t="38163" r="16960" b="17964"/>
          <a:stretch/>
        </p:blipFill>
        <p:spPr bwMode="auto">
          <a:xfrm>
            <a:off x="1060845" y="4145295"/>
            <a:ext cx="1290320" cy="7416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7" t="38333" r="17049" b="17812"/>
          <a:stretch/>
        </p:blipFill>
        <p:spPr bwMode="auto">
          <a:xfrm>
            <a:off x="3148957" y="4432236"/>
            <a:ext cx="1114426" cy="640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7" t="38435" r="16931" b="18205"/>
          <a:stretch/>
        </p:blipFill>
        <p:spPr bwMode="auto">
          <a:xfrm>
            <a:off x="4411861" y="1521797"/>
            <a:ext cx="1061086" cy="6057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4343298" y="1334930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4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6" idx="3"/>
            <a:endCxn id="47" idx="1"/>
          </p:cNvCxnSpPr>
          <p:nvPr/>
        </p:nvCxnSpPr>
        <p:spPr>
          <a:xfrm>
            <a:off x="2351165" y="4516135"/>
            <a:ext cx="797792" cy="23614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6" idx="3"/>
            <a:endCxn id="52" idx="1"/>
          </p:cNvCxnSpPr>
          <p:nvPr/>
        </p:nvCxnSpPr>
        <p:spPr>
          <a:xfrm flipV="1">
            <a:off x="2351165" y="3013298"/>
            <a:ext cx="517705" cy="150283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8870" y="2611417"/>
            <a:ext cx="1405179" cy="803762"/>
          </a:xfrm>
          <a:prstGeom prst="rect">
            <a:avLst/>
          </a:prstGeom>
        </p:spPr>
      </p:pic>
      <p:cxnSp>
        <p:nvCxnSpPr>
          <p:cNvPr id="53" name="직선 화살표 연결선 52"/>
          <p:cNvCxnSpPr>
            <a:stCxn id="52" idx="3"/>
            <a:endCxn id="48" idx="1"/>
          </p:cNvCxnSpPr>
          <p:nvPr/>
        </p:nvCxnSpPr>
        <p:spPr>
          <a:xfrm flipV="1">
            <a:off x="4274049" y="1824692"/>
            <a:ext cx="137812" cy="118860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881323" y="2460187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3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52" idx="3"/>
            <a:endCxn id="57" idx="1"/>
          </p:cNvCxnSpPr>
          <p:nvPr/>
        </p:nvCxnSpPr>
        <p:spPr>
          <a:xfrm>
            <a:off x="4274049" y="3013298"/>
            <a:ext cx="232587" cy="78550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6636" y="3276776"/>
            <a:ext cx="1809700" cy="1044058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4619196" y="3149716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70" dirty="0" smtClean="0">
                <a:solidFill>
                  <a:schemeClr val="tx1"/>
                </a:solidFill>
              </a:rPr>
              <a:t>5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29025" y="3969899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70" dirty="0" smtClean="0">
                <a:solidFill>
                  <a:schemeClr val="tx1"/>
                </a:solidFill>
              </a:rPr>
              <a:t>2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464587" y="897637"/>
            <a:ext cx="2679412" cy="652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 smtClean="0"/>
              <a:t>       </a:t>
            </a:r>
            <a:endParaRPr lang="ko-KR" altLang="en-US" sz="1170" dirty="0"/>
          </a:p>
        </p:txBody>
      </p:sp>
      <p:sp>
        <p:nvSpPr>
          <p:cNvPr id="99" name="TextBox 98"/>
          <p:cNvSpPr txBox="1"/>
          <p:nvPr/>
        </p:nvSpPr>
        <p:spPr>
          <a:xfrm>
            <a:off x="5019069" y="973765"/>
            <a:ext cx="1300356" cy="3745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17" dirty="0" smtClean="0"/>
              <a:t>회원 탈퇴하다</a:t>
            </a:r>
            <a:r>
              <a:rPr lang="en-US" altLang="ko-KR" sz="917" dirty="0" smtClean="0"/>
              <a:t>(UC009)</a:t>
            </a:r>
            <a:endParaRPr lang="en-US" altLang="ko-KR" sz="917" dirty="0"/>
          </a:p>
          <a:p>
            <a:r>
              <a:rPr lang="en-US" altLang="ko-KR" sz="917" dirty="0" err="1" smtClean="0"/>
              <a:t>MainFlow</a:t>
            </a:r>
            <a:r>
              <a:rPr lang="en-US" altLang="ko-KR" sz="917" dirty="0" smtClean="0"/>
              <a:t> 1</a:t>
            </a:r>
            <a:endParaRPr lang="ko-KR" altLang="en-US" sz="917" dirty="0"/>
          </a:p>
        </p:txBody>
      </p:sp>
      <p:cxnSp>
        <p:nvCxnSpPr>
          <p:cNvPr id="100" name="직선 화살표 연결선 99"/>
          <p:cNvCxnSpPr>
            <a:stCxn id="98" idx="1"/>
            <a:endCxn id="99" idx="3"/>
          </p:cNvCxnSpPr>
          <p:nvPr/>
        </p:nvCxnSpPr>
        <p:spPr>
          <a:xfrm flipH="1" flipV="1">
            <a:off x="6319425" y="1161060"/>
            <a:ext cx="145162" cy="628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6464587" y="1546903"/>
            <a:ext cx="2679412" cy="83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 smtClean="0"/>
              <a:t>       </a:t>
            </a:r>
            <a:endParaRPr lang="ko-KR" altLang="en-US" sz="1170" dirty="0"/>
          </a:p>
        </p:txBody>
      </p:sp>
      <p:sp>
        <p:nvSpPr>
          <p:cNvPr id="102" name="TextBox 101"/>
          <p:cNvSpPr txBox="1"/>
          <p:nvPr/>
        </p:nvSpPr>
        <p:spPr>
          <a:xfrm>
            <a:off x="4903173" y="2214977"/>
            <a:ext cx="1300356" cy="5157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17" dirty="0" smtClean="0"/>
              <a:t>회원 탈퇴하다</a:t>
            </a:r>
            <a:r>
              <a:rPr lang="en-US" altLang="ko-KR" sz="917" dirty="0" smtClean="0"/>
              <a:t>(UC009)</a:t>
            </a:r>
            <a:endParaRPr lang="en-US" altLang="ko-KR" sz="917" dirty="0"/>
          </a:p>
          <a:p>
            <a:r>
              <a:rPr lang="en-US" altLang="ko-KR" sz="917" dirty="0" err="1" smtClean="0"/>
              <a:t>MainFlow</a:t>
            </a:r>
            <a:r>
              <a:rPr lang="en-US" altLang="ko-KR" sz="917" dirty="0" smtClean="0"/>
              <a:t> 2,3</a:t>
            </a:r>
          </a:p>
          <a:p>
            <a:r>
              <a:rPr lang="en-US" altLang="ko-KR" sz="917" dirty="0" smtClean="0"/>
              <a:t>Alternative Flow A-1</a:t>
            </a:r>
            <a:endParaRPr lang="ko-KR" altLang="en-US" sz="917" dirty="0"/>
          </a:p>
        </p:txBody>
      </p:sp>
      <p:cxnSp>
        <p:nvCxnSpPr>
          <p:cNvPr id="103" name="직선 화살표 연결선 102"/>
          <p:cNvCxnSpPr>
            <a:stCxn id="101" idx="1"/>
            <a:endCxn id="102" idx="3"/>
          </p:cNvCxnSpPr>
          <p:nvPr/>
        </p:nvCxnSpPr>
        <p:spPr>
          <a:xfrm flipH="1">
            <a:off x="6203529" y="1963751"/>
            <a:ext cx="261058" cy="5090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6464587" y="2364498"/>
            <a:ext cx="2679412" cy="814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 smtClean="0"/>
              <a:t>       </a:t>
            </a:r>
            <a:endParaRPr lang="ko-KR" altLang="en-US" sz="1170" dirty="0"/>
          </a:p>
        </p:txBody>
      </p:sp>
      <p:sp>
        <p:nvSpPr>
          <p:cNvPr id="105" name="TextBox 104"/>
          <p:cNvSpPr txBox="1"/>
          <p:nvPr/>
        </p:nvSpPr>
        <p:spPr>
          <a:xfrm>
            <a:off x="4926313" y="2803844"/>
            <a:ext cx="1300356" cy="3745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17" dirty="0" smtClean="0"/>
              <a:t>회원 탈퇴하다</a:t>
            </a:r>
            <a:r>
              <a:rPr lang="en-US" altLang="ko-KR" sz="917" dirty="0" smtClean="0"/>
              <a:t>(UC009)</a:t>
            </a:r>
            <a:endParaRPr lang="en-US" altLang="ko-KR" sz="917" dirty="0"/>
          </a:p>
          <a:p>
            <a:r>
              <a:rPr lang="en-US" altLang="ko-KR" sz="917" dirty="0" err="1" smtClean="0"/>
              <a:t>MainFlow</a:t>
            </a:r>
            <a:r>
              <a:rPr lang="en-US" altLang="ko-KR" sz="917" dirty="0" smtClean="0"/>
              <a:t> 4</a:t>
            </a:r>
            <a:endParaRPr lang="ko-KR" altLang="en-US" sz="917" dirty="0"/>
          </a:p>
        </p:txBody>
      </p:sp>
      <p:cxnSp>
        <p:nvCxnSpPr>
          <p:cNvPr id="106" name="직선 화살표 연결선 105"/>
          <p:cNvCxnSpPr>
            <a:stCxn id="104" idx="1"/>
            <a:endCxn id="105" idx="3"/>
          </p:cNvCxnSpPr>
          <p:nvPr/>
        </p:nvCxnSpPr>
        <p:spPr>
          <a:xfrm flipH="1">
            <a:off x="6226669" y="2771917"/>
            <a:ext cx="237918" cy="21922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6464587" y="3192830"/>
            <a:ext cx="2679412" cy="441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 smtClean="0"/>
              <a:t>       </a:t>
            </a:r>
            <a:endParaRPr lang="ko-KR" altLang="en-US" sz="1170" dirty="0"/>
          </a:p>
        </p:txBody>
      </p:sp>
      <p:sp>
        <p:nvSpPr>
          <p:cNvPr id="108" name="TextBox 107"/>
          <p:cNvSpPr txBox="1"/>
          <p:nvPr/>
        </p:nvSpPr>
        <p:spPr>
          <a:xfrm>
            <a:off x="4901830" y="4674127"/>
            <a:ext cx="1300356" cy="3745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17" dirty="0" smtClean="0"/>
              <a:t>회원 탈퇴하다</a:t>
            </a:r>
            <a:r>
              <a:rPr lang="en-US" altLang="ko-KR" sz="917" dirty="0" smtClean="0"/>
              <a:t>(UC009)</a:t>
            </a:r>
            <a:endParaRPr lang="en-US" altLang="ko-KR" sz="917" dirty="0"/>
          </a:p>
          <a:p>
            <a:r>
              <a:rPr lang="en-US" altLang="ko-KR" sz="917" dirty="0" err="1" smtClean="0"/>
              <a:t>MainFlow</a:t>
            </a:r>
            <a:r>
              <a:rPr lang="en-US" altLang="ko-KR" sz="917" dirty="0" smtClean="0"/>
              <a:t> 4</a:t>
            </a:r>
            <a:endParaRPr lang="ko-KR" altLang="en-US" sz="917" dirty="0"/>
          </a:p>
        </p:txBody>
      </p:sp>
      <p:cxnSp>
        <p:nvCxnSpPr>
          <p:cNvPr id="109" name="직선 화살표 연결선 108"/>
          <p:cNvCxnSpPr>
            <a:stCxn id="107" idx="1"/>
            <a:endCxn id="108" idx="3"/>
          </p:cNvCxnSpPr>
          <p:nvPr/>
        </p:nvCxnSpPr>
        <p:spPr>
          <a:xfrm flipH="1">
            <a:off x="6202186" y="3413512"/>
            <a:ext cx="262401" cy="14479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6464587" y="3636364"/>
            <a:ext cx="2679412" cy="441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 smtClean="0"/>
              <a:t>       </a:t>
            </a:r>
            <a:endParaRPr lang="ko-KR" altLang="en-US" sz="1170" dirty="0"/>
          </a:p>
        </p:txBody>
      </p:sp>
      <p:sp>
        <p:nvSpPr>
          <p:cNvPr id="111" name="TextBox 110"/>
          <p:cNvSpPr txBox="1"/>
          <p:nvPr/>
        </p:nvSpPr>
        <p:spPr>
          <a:xfrm>
            <a:off x="7505902" y="5058872"/>
            <a:ext cx="1300356" cy="3745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17" dirty="0" smtClean="0"/>
              <a:t>회원 탈퇴하다</a:t>
            </a:r>
            <a:r>
              <a:rPr lang="en-US" altLang="ko-KR" sz="917" dirty="0" smtClean="0"/>
              <a:t>(UC009)</a:t>
            </a:r>
            <a:endParaRPr lang="en-US" altLang="ko-KR" sz="917" dirty="0"/>
          </a:p>
          <a:p>
            <a:r>
              <a:rPr lang="en-US" altLang="ko-KR" sz="917" dirty="0" smtClean="0"/>
              <a:t>Alternative flow A-2</a:t>
            </a:r>
            <a:endParaRPr lang="ko-KR" altLang="en-US" sz="917" dirty="0"/>
          </a:p>
        </p:txBody>
      </p:sp>
      <p:cxnSp>
        <p:nvCxnSpPr>
          <p:cNvPr id="112" name="직선 화살표 연결선 111"/>
          <p:cNvCxnSpPr>
            <a:stCxn id="31" idx="2"/>
            <a:endCxn id="111" idx="0"/>
          </p:cNvCxnSpPr>
          <p:nvPr/>
        </p:nvCxnSpPr>
        <p:spPr>
          <a:xfrm>
            <a:off x="7802405" y="4100121"/>
            <a:ext cx="353675" cy="95875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3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386</Words>
  <Application>Microsoft Office PowerPoint</Application>
  <PresentationFormat>화면 슬라이드 쇼(16:10)</PresentationFormat>
  <Paragraphs>143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굴림체</vt:lpstr>
      <vt:lpstr>맑은 고딕</vt:lpstr>
      <vt:lpstr>Arial</vt:lpstr>
      <vt:lpstr>Calibri</vt:lpstr>
      <vt:lpstr>Calibri Light</vt:lpstr>
      <vt:lpstr>Office 테마</vt:lpstr>
      <vt:lpstr>회원 탈퇴하다 UC009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회원 탈퇴하다 UC009</dc:title>
  <dc:creator>김정윤</dc:creator>
  <cp:lastModifiedBy>김정윤</cp:lastModifiedBy>
  <cp:revision>9</cp:revision>
  <dcterms:created xsi:type="dcterms:W3CDTF">2015-07-27T01:34:44Z</dcterms:created>
  <dcterms:modified xsi:type="dcterms:W3CDTF">2015-07-27T05:15:42Z</dcterms:modified>
</cp:coreProperties>
</file>