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>
        <p:scale>
          <a:sx n="75" d="100"/>
          <a:sy n="75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8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7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7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4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2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56CE-0E6C-479A-A06B-2FE099DC2FA1}" type="datetimeFigureOut">
              <a:rPr lang="ko-KR" altLang="en-US" smtClean="0"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EC8F-98CF-415B-96C3-E78EAF7B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12192000" cy="4991589"/>
            <a:chOff x="0" y="0"/>
            <a:chExt cx="12192000" cy="49915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4991589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6676" y="1"/>
              <a:ext cx="12125324" cy="4991588"/>
            </a:xfrm>
            <a:prstGeom prst="rect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06168" y="2235135"/>
              <a:ext cx="1485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smtClean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Flook</a:t>
              </a:r>
              <a:endParaRPr lang="ko-KR" altLang="en-US" sz="4000">
                <a:solidFill>
                  <a:schemeClr val="bg1"/>
                </a:solidFill>
                <a:latin typeface="SimSun" panose="02010600030101010101" pitchFamily="2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77368" y="1466646"/>
              <a:ext cx="5143501" cy="584775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square" rtlCol="0">
              <a:noAutofit/>
            </a:bodyPr>
            <a:lstStyle/>
            <a:p>
              <a:r>
                <a:rPr lang="en-US" altLang="ko-KR" sz="3200" smtClean="0">
                  <a:solidFill>
                    <a:schemeClr val="bg1">
                      <a:alpha val="56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You can be the best chef</a:t>
              </a:r>
              <a:endParaRPr lang="ko-KR" altLang="en-US" sz="3200">
                <a:solidFill>
                  <a:schemeClr val="bg1">
                    <a:alpha val="56000"/>
                  </a:schemeClr>
                </a:solidFill>
                <a:latin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7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12192000" cy="4373217"/>
            <a:chOff x="0" y="0"/>
            <a:chExt cx="12192000" cy="49915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4991589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0" y="1"/>
              <a:ext cx="12125324" cy="4991587"/>
            </a:xfrm>
            <a:prstGeom prst="rect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1218" y="2448478"/>
              <a:ext cx="3314701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>
                <a:solidFill>
                  <a:schemeClr val="bg1"/>
                </a:solidFill>
                <a:latin typeface="SimSun" panose="02010600030101010101" pitchFamily="2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66819" y="1466646"/>
              <a:ext cx="5143501" cy="584774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square" rtlCol="0">
              <a:noAutofit/>
            </a:bodyPr>
            <a:lstStyle/>
            <a:p>
              <a:r>
                <a:rPr lang="en-US" altLang="ko-KR" sz="3200" smtClean="0">
                  <a:solidFill>
                    <a:schemeClr val="bg1">
                      <a:alpha val="56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You can be the best chef</a:t>
              </a:r>
              <a:endParaRPr lang="ko-KR" altLang="en-US" sz="3200">
                <a:solidFill>
                  <a:schemeClr val="bg1">
                    <a:alpha val="56000"/>
                  </a:schemeClr>
                </a:solidFill>
                <a:latin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5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88786" y="330200"/>
            <a:ext cx="12480786" cy="6110514"/>
            <a:chOff x="-1" y="-2"/>
            <a:chExt cx="12192001" cy="68580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2667000" y="-2667000"/>
              <a:ext cx="6858000" cy="12191999"/>
            </a:xfrm>
            <a:prstGeom prst="rect">
              <a:avLst/>
            </a:prstGeom>
            <a:gradFill>
              <a:gsLst>
                <a:gs pos="22000">
                  <a:schemeClr val="bg1"/>
                </a:gs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softEdge rad="0"/>
            </a:effectLst>
          </p:spPr>
        </p:pic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0" y="-2"/>
              <a:ext cx="12192000" cy="685800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-1" y="-2"/>
              <a:ext cx="12192000" cy="6858001"/>
            </a:xfrm>
            <a:prstGeom prst="rect">
              <a:avLst/>
            </a:prstGeom>
            <a:gradFill>
              <a:gsLst>
                <a:gs pos="22000">
                  <a:schemeClr val="bg1">
                    <a:alpha val="0"/>
                    <a:lumMod val="89000"/>
                  </a:schemeClr>
                </a:gs>
                <a:gs pos="0">
                  <a:schemeClr val="accent3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45000"/>
                    <a:lumOff val="55000"/>
                    <a:alpha val="8000"/>
                  </a:schemeClr>
                </a:gs>
                <a:gs pos="72000">
                  <a:schemeClr val="accent3">
                    <a:lumMod val="45000"/>
                    <a:lumOff val="55000"/>
                    <a:alpha val="23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2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52400"/>
            <a:ext cx="11366500" cy="6032500"/>
            <a:chOff x="264918" y="0"/>
            <a:chExt cx="9101271" cy="56882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918" y="0"/>
              <a:ext cx="9101271" cy="5688294"/>
            </a:xfrm>
            <a:prstGeom prst="rect">
              <a:avLst/>
            </a:prstGeom>
          </p:spPr>
        </p:pic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264918" y="0"/>
              <a:ext cx="9101271" cy="5688294"/>
            </a:xfrm>
            <a:prstGeom prst="rect">
              <a:avLst/>
            </a:prstGeom>
            <a:gradFill>
              <a:gsLst>
                <a:gs pos="22000">
                  <a:schemeClr val="bg1">
                    <a:lumMod val="0"/>
                    <a:lumOff val="100000"/>
                    <a:alpha val="0"/>
                  </a:schemeClr>
                </a:gs>
                <a:gs pos="0">
                  <a:schemeClr val="accent3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0"/>
                    <a:lumOff val="100000"/>
                    <a:alpha val="0"/>
                  </a:schemeClr>
                </a:gs>
                <a:gs pos="72000">
                  <a:schemeClr val="accent3">
                    <a:lumMod val="0"/>
                    <a:lumOff val="100000"/>
                    <a:alpha val="78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1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13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SimSun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26</cp:revision>
  <dcterms:created xsi:type="dcterms:W3CDTF">2015-08-05T09:27:49Z</dcterms:created>
  <dcterms:modified xsi:type="dcterms:W3CDTF">2015-08-05T23:50:44Z</dcterms:modified>
</cp:coreProperties>
</file>