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0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8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9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8DE0-F140-49B6-BE67-28C7DD577AC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9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105400" y="1009651"/>
            <a:ext cx="3076576" cy="3076574"/>
            <a:chOff x="2886075" y="1295400"/>
            <a:chExt cx="3990975" cy="3990975"/>
          </a:xfrm>
        </p:grpSpPr>
        <p:grpSp>
          <p:nvGrpSpPr>
            <p:cNvPr id="11" name="그룹 10"/>
            <p:cNvGrpSpPr/>
            <p:nvPr/>
          </p:nvGrpSpPr>
          <p:grpSpPr>
            <a:xfrm>
              <a:off x="2886075" y="1295400"/>
              <a:ext cx="3990975" cy="3990975"/>
              <a:chOff x="4743450" y="247650"/>
              <a:chExt cx="6858000" cy="68580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450" y="24765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4441" y="2481876"/>
                <a:ext cx="4904045" cy="2389547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997017" y="2083149"/>
              <a:ext cx="3880033" cy="24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smtClean="0">
                  <a:solidFill>
                    <a:schemeClr val="bg1"/>
                  </a:solidFill>
                  <a:latin typeface="Brush Script MT" panose="03060802040406070304" pitchFamily="66" charset="0"/>
                  <a:ea typeface="HY견명조" panose="02030600000101010101" pitchFamily="18" charset="-127"/>
                </a:rPr>
                <a:t>Flook</a:t>
              </a:r>
              <a:endParaRPr lang="ko-KR" altLang="en-US" sz="11500">
                <a:solidFill>
                  <a:schemeClr val="bg1"/>
                </a:solidFill>
                <a:latin typeface="Brush Script MT" panose="03060802040406070304" pitchFamily="66" charset="0"/>
                <a:ea typeface="HY견명조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8" y="1928812"/>
            <a:ext cx="1141537" cy="8239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721" y="1543051"/>
            <a:ext cx="4743450" cy="4772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4844" y="1543050"/>
            <a:ext cx="1106328" cy="192404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719" y="1543048"/>
            <a:ext cx="781051" cy="47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48" y="2741997"/>
            <a:ext cx="1333500" cy="135838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30" y="2300841"/>
            <a:ext cx="962025" cy="12287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05" y="4120624"/>
            <a:ext cx="8001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79308" y="691978"/>
            <a:ext cx="1705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Freestyle Script" panose="030804020302050B0404" pitchFamily="66" charset="0"/>
              </a:rPr>
              <a:t>Flook</a:t>
            </a:r>
            <a:endParaRPr lang="ko-KR" altLang="en-US" sz="800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678321" y="1715316"/>
            <a:ext cx="2238375" cy="4171950"/>
            <a:chOff x="1678321" y="1715316"/>
            <a:chExt cx="2238375" cy="4171950"/>
          </a:xfrm>
        </p:grpSpPr>
        <p:sp>
          <p:nvSpPr>
            <p:cNvPr id="17" name="직사각형 16"/>
            <p:cNvSpPr/>
            <p:nvPr/>
          </p:nvSpPr>
          <p:spPr>
            <a:xfrm>
              <a:off x="1678321" y="1715316"/>
              <a:ext cx="2105077" cy="417195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78321" y="2723301"/>
              <a:ext cx="2238375" cy="1539851"/>
              <a:chOff x="4181474" y="1457325"/>
              <a:chExt cx="2238375" cy="153985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181474" y="1457325"/>
                <a:ext cx="223837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ToDay</a:t>
                </a:r>
                <a:b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</a:br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Recipe View</a:t>
                </a:r>
                <a:endParaRPr lang="ko-KR" altLang="en-US" sz="4400">
                  <a:solidFill>
                    <a:schemeClr val="bg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4227016" y="2810573"/>
                <a:ext cx="1990831" cy="186603"/>
              </a:xfrm>
              <a:custGeom>
                <a:avLst/>
                <a:gdLst>
                  <a:gd name="connsiteX0" fmla="*/ 202053 w 2170514"/>
                  <a:gd name="connsiteY0" fmla="*/ 152400 h 229449"/>
                  <a:gd name="connsiteX1" fmla="*/ 649728 w 2170514"/>
                  <a:gd name="connsiteY1" fmla="*/ 133350 h 229449"/>
                  <a:gd name="connsiteX2" fmla="*/ 897378 w 2170514"/>
                  <a:gd name="connsiteY2" fmla="*/ 114300 h 229449"/>
                  <a:gd name="connsiteX3" fmla="*/ 1173603 w 2170514"/>
                  <a:gd name="connsiteY3" fmla="*/ 104775 h 229449"/>
                  <a:gd name="connsiteX4" fmla="*/ 1459353 w 2170514"/>
                  <a:gd name="connsiteY4" fmla="*/ 76200 h 229449"/>
                  <a:gd name="connsiteX5" fmla="*/ 1897503 w 2170514"/>
                  <a:gd name="connsiteY5" fmla="*/ 38100 h 229449"/>
                  <a:gd name="connsiteX6" fmla="*/ 2088003 w 2170514"/>
                  <a:gd name="connsiteY6" fmla="*/ 9525 h 229449"/>
                  <a:gd name="connsiteX7" fmla="*/ 2135628 w 2170514"/>
                  <a:gd name="connsiteY7" fmla="*/ 0 h 229449"/>
                  <a:gd name="connsiteX8" fmla="*/ 2097528 w 2170514"/>
                  <a:gd name="connsiteY8" fmla="*/ 9525 h 229449"/>
                  <a:gd name="connsiteX9" fmla="*/ 2040378 w 2170514"/>
                  <a:gd name="connsiteY9" fmla="*/ 19050 h 229449"/>
                  <a:gd name="connsiteX10" fmla="*/ 1830828 w 2170514"/>
                  <a:gd name="connsiteY10" fmla="*/ 38100 h 229449"/>
                  <a:gd name="connsiteX11" fmla="*/ 1707003 w 2170514"/>
                  <a:gd name="connsiteY11" fmla="*/ 57150 h 229449"/>
                  <a:gd name="connsiteX12" fmla="*/ 1411728 w 2170514"/>
                  <a:gd name="connsiteY12" fmla="*/ 85725 h 229449"/>
                  <a:gd name="connsiteX13" fmla="*/ 859278 w 2170514"/>
                  <a:gd name="connsiteY13" fmla="*/ 114300 h 229449"/>
                  <a:gd name="connsiteX14" fmla="*/ 678303 w 2170514"/>
                  <a:gd name="connsiteY14" fmla="*/ 123825 h 229449"/>
                  <a:gd name="connsiteX15" fmla="*/ 516378 w 2170514"/>
                  <a:gd name="connsiteY15" fmla="*/ 133350 h 229449"/>
                  <a:gd name="connsiteX16" fmla="*/ 268728 w 2170514"/>
                  <a:gd name="connsiteY16" fmla="*/ 142875 h 229449"/>
                  <a:gd name="connsiteX17" fmla="*/ 68703 w 2170514"/>
                  <a:gd name="connsiteY17" fmla="*/ 152400 h 229449"/>
                  <a:gd name="connsiteX18" fmla="*/ 2028 w 2170514"/>
                  <a:gd name="connsiteY18" fmla="*/ 161925 h 229449"/>
                  <a:gd name="connsiteX19" fmla="*/ 40128 w 2170514"/>
                  <a:gd name="connsiteY19" fmla="*/ 171450 h 229449"/>
                  <a:gd name="connsiteX20" fmla="*/ 2011803 w 2170514"/>
                  <a:gd name="connsiteY20" fmla="*/ 180975 h 229449"/>
                  <a:gd name="connsiteX21" fmla="*/ 2164203 w 2170514"/>
                  <a:gd name="connsiteY21" fmla="*/ 190500 h 229449"/>
                  <a:gd name="connsiteX22" fmla="*/ 2059428 w 2170514"/>
                  <a:gd name="connsiteY22" fmla="*/ 200025 h 229449"/>
                  <a:gd name="connsiteX23" fmla="*/ 1326003 w 2170514"/>
                  <a:gd name="connsiteY23" fmla="*/ 219075 h 229449"/>
                  <a:gd name="connsiteX24" fmla="*/ 287778 w 2170514"/>
                  <a:gd name="connsiteY24" fmla="*/ 228600 h 22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70514" h="229449">
                    <a:moveTo>
                      <a:pt x="202053" y="152400"/>
                    </a:moveTo>
                    <a:lnTo>
                      <a:pt x="649728" y="133350"/>
                    </a:lnTo>
                    <a:cubicBezTo>
                      <a:pt x="785960" y="124836"/>
                      <a:pt x="752093" y="121057"/>
                      <a:pt x="897378" y="114300"/>
                    </a:cubicBezTo>
                    <a:cubicBezTo>
                      <a:pt x="989408" y="110020"/>
                      <a:pt x="1081528" y="107950"/>
                      <a:pt x="1173603" y="104775"/>
                    </a:cubicBezTo>
                    <a:cubicBezTo>
                      <a:pt x="1391230" y="75758"/>
                      <a:pt x="1241279" y="92556"/>
                      <a:pt x="1459353" y="76200"/>
                    </a:cubicBezTo>
                    <a:cubicBezTo>
                      <a:pt x="1614824" y="64540"/>
                      <a:pt x="1743885" y="53992"/>
                      <a:pt x="1897503" y="38100"/>
                    </a:cubicBezTo>
                    <a:cubicBezTo>
                      <a:pt x="1954538" y="32200"/>
                      <a:pt x="2035206" y="20084"/>
                      <a:pt x="2088003" y="9525"/>
                    </a:cubicBezTo>
                    <a:cubicBezTo>
                      <a:pt x="2103878" y="6350"/>
                      <a:pt x="2119439" y="0"/>
                      <a:pt x="2135628" y="0"/>
                    </a:cubicBezTo>
                    <a:cubicBezTo>
                      <a:pt x="2148719" y="0"/>
                      <a:pt x="2110365" y="6958"/>
                      <a:pt x="2097528" y="9525"/>
                    </a:cubicBezTo>
                    <a:cubicBezTo>
                      <a:pt x="2078590" y="13313"/>
                      <a:pt x="2059521" y="16498"/>
                      <a:pt x="2040378" y="19050"/>
                    </a:cubicBezTo>
                    <a:cubicBezTo>
                      <a:pt x="1843640" y="45282"/>
                      <a:pt x="2083921" y="8897"/>
                      <a:pt x="1830828" y="38100"/>
                    </a:cubicBezTo>
                    <a:cubicBezTo>
                      <a:pt x="1789343" y="42887"/>
                      <a:pt x="1748372" y="51444"/>
                      <a:pt x="1707003" y="57150"/>
                    </a:cubicBezTo>
                    <a:cubicBezTo>
                      <a:pt x="1564744" y="76772"/>
                      <a:pt x="1552073" y="77781"/>
                      <a:pt x="1411728" y="85725"/>
                    </a:cubicBezTo>
                    <a:lnTo>
                      <a:pt x="859278" y="114300"/>
                    </a:lnTo>
                    <a:lnTo>
                      <a:pt x="678303" y="123825"/>
                    </a:lnTo>
                    <a:lnTo>
                      <a:pt x="516378" y="133350"/>
                    </a:lnTo>
                    <a:lnTo>
                      <a:pt x="268728" y="142875"/>
                    </a:lnTo>
                    <a:lnTo>
                      <a:pt x="68703" y="152400"/>
                    </a:lnTo>
                    <a:cubicBezTo>
                      <a:pt x="46478" y="155575"/>
                      <a:pt x="20708" y="149472"/>
                      <a:pt x="2028" y="161925"/>
                    </a:cubicBezTo>
                    <a:cubicBezTo>
                      <a:pt x="-8864" y="169187"/>
                      <a:pt x="27038" y="171326"/>
                      <a:pt x="40128" y="171450"/>
                    </a:cubicBezTo>
                    <a:lnTo>
                      <a:pt x="2011803" y="180975"/>
                    </a:lnTo>
                    <a:cubicBezTo>
                      <a:pt x="2062603" y="184150"/>
                      <a:pt x="2116944" y="171597"/>
                      <a:pt x="2164203" y="190500"/>
                    </a:cubicBezTo>
                    <a:cubicBezTo>
                      <a:pt x="2196764" y="203524"/>
                      <a:pt x="2094477" y="198830"/>
                      <a:pt x="2059428" y="200025"/>
                    </a:cubicBezTo>
                    <a:lnTo>
                      <a:pt x="1326003" y="219075"/>
                    </a:lnTo>
                    <a:cubicBezTo>
                      <a:pt x="747328" y="233663"/>
                      <a:pt x="1005055" y="228600"/>
                      <a:pt x="287778" y="22860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612146" y="1639116"/>
            <a:ext cx="2238375" cy="4171950"/>
            <a:chOff x="1678321" y="1715316"/>
            <a:chExt cx="2238375" cy="4171950"/>
          </a:xfrm>
        </p:grpSpPr>
        <p:sp>
          <p:nvSpPr>
            <p:cNvPr id="26" name="직사각형 25"/>
            <p:cNvSpPr/>
            <p:nvPr/>
          </p:nvSpPr>
          <p:spPr>
            <a:xfrm>
              <a:off x="1678321" y="1715316"/>
              <a:ext cx="2105077" cy="417195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678321" y="2723301"/>
              <a:ext cx="2238375" cy="1539851"/>
              <a:chOff x="4181474" y="1457325"/>
              <a:chExt cx="2238375" cy="153985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81474" y="1457325"/>
                <a:ext cx="223837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Situation</a:t>
                </a:r>
                <a:b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</a:br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Recipe View</a:t>
                </a:r>
                <a:endParaRPr lang="ko-KR" altLang="en-US" sz="4400">
                  <a:solidFill>
                    <a:schemeClr val="bg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227016" y="2810573"/>
                <a:ext cx="1990831" cy="186603"/>
              </a:xfrm>
              <a:custGeom>
                <a:avLst/>
                <a:gdLst>
                  <a:gd name="connsiteX0" fmla="*/ 202053 w 2170514"/>
                  <a:gd name="connsiteY0" fmla="*/ 152400 h 229449"/>
                  <a:gd name="connsiteX1" fmla="*/ 649728 w 2170514"/>
                  <a:gd name="connsiteY1" fmla="*/ 133350 h 229449"/>
                  <a:gd name="connsiteX2" fmla="*/ 897378 w 2170514"/>
                  <a:gd name="connsiteY2" fmla="*/ 114300 h 229449"/>
                  <a:gd name="connsiteX3" fmla="*/ 1173603 w 2170514"/>
                  <a:gd name="connsiteY3" fmla="*/ 104775 h 229449"/>
                  <a:gd name="connsiteX4" fmla="*/ 1459353 w 2170514"/>
                  <a:gd name="connsiteY4" fmla="*/ 76200 h 229449"/>
                  <a:gd name="connsiteX5" fmla="*/ 1897503 w 2170514"/>
                  <a:gd name="connsiteY5" fmla="*/ 38100 h 229449"/>
                  <a:gd name="connsiteX6" fmla="*/ 2088003 w 2170514"/>
                  <a:gd name="connsiteY6" fmla="*/ 9525 h 229449"/>
                  <a:gd name="connsiteX7" fmla="*/ 2135628 w 2170514"/>
                  <a:gd name="connsiteY7" fmla="*/ 0 h 229449"/>
                  <a:gd name="connsiteX8" fmla="*/ 2097528 w 2170514"/>
                  <a:gd name="connsiteY8" fmla="*/ 9525 h 229449"/>
                  <a:gd name="connsiteX9" fmla="*/ 2040378 w 2170514"/>
                  <a:gd name="connsiteY9" fmla="*/ 19050 h 229449"/>
                  <a:gd name="connsiteX10" fmla="*/ 1830828 w 2170514"/>
                  <a:gd name="connsiteY10" fmla="*/ 38100 h 229449"/>
                  <a:gd name="connsiteX11" fmla="*/ 1707003 w 2170514"/>
                  <a:gd name="connsiteY11" fmla="*/ 57150 h 229449"/>
                  <a:gd name="connsiteX12" fmla="*/ 1411728 w 2170514"/>
                  <a:gd name="connsiteY12" fmla="*/ 85725 h 229449"/>
                  <a:gd name="connsiteX13" fmla="*/ 859278 w 2170514"/>
                  <a:gd name="connsiteY13" fmla="*/ 114300 h 229449"/>
                  <a:gd name="connsiteX14" fmla="*/ 678303 w 2170514"/>
                  <a:gd name="connsiteY14" fmla="*/ 123825 h 229449"/>
                  <a:gd name="connsiteX15" fmla="*/ 516378 w 2170514"/>
                  <a:gd name="connsiteY15" fmla="*/ 133350 h 229449"/>
                  <a:gd name="connsiteX16" fmla="*/ 268728 w 2170514"/>
                  <a:gd name="connsiteY16" fmla="*/ 142875 h 229449"/>
                  <a:gd name="connsiteX17" fmla="*/ 68703 w 2170514"/>
                  <a:gd name="connsiteY17" fmla="*/ 152400 h 229449"/>
                  <a:gd name="connsiteX18" fmla="*/ 2028 w 2170514"/>
                  <a:gd name="connsiteY18" fmla="*/ 161925 h 229449"/>
                  <a:gd name="connsiteX19" fmla="*/ 40128 w 2170514"/>
                  <a:gd name="connsiteY19" fmla="*/ 171450 h 229449"/>
                  <a:gd name="connsiteX20" fmla="*/ 2011803 w 2170514"/>
                  <a:gd name="connsiteY20" fmla="*/ 180975 h 229449"/>
                  <a:gd name="connsiteX21" fmla="*/ 2164203 w 2170514"/>
                  <a:gd name="connsiteY21" fmla="*/ 190500 h 229449"/>
                  <a:gd name="connsiteX22" fmla="*/ 2059428 w 2170514"/>
                  <a:gd name="connsiteY22" fmla="*/ 200025 h 229449"/>
                  <a:gd name="connsiteX23" fmla="*/ 1326003 w 2170514"/>
                  <a:gd name="connsiteY23" fmla="*/ 219075 h 229449"/>
                  <a:gd name="connsiteX24" fmla="*/ 287778 w 2170514"/>
                  <a:gd name="connsiteY24" fmla="*/ 228600 h 22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70514" h="229449">
                    <a:moveTo>
                      <a:pt x="202053" y="152400"/>
                    </a:moveTo>
                    <a:lnTo>
                      <a:pt x="649728" y="133350"/>
                    </a:lnTo>
                    <a:cubicBezTo>
                      <a:pt x="785960" y="124836"/>
                      <a:pt x="752093" y="121057"/>
                      <a:pt x="897378" y="114300"/>
                    </a:cubicBezTo>
                    <a:cubicBezTo>
                      <a:pt x="989408" y="110020"/>
                      <a:pt x="1081528" y="107950"/>
                      <a:pt x="1173603" y="104775"/>
                    </a:cubicBezTo>
                    <a:cubicBezTo>
                      <a:pt x="1391230" y="75758"/>
                      <a:pt x="1241279" y="92556"/>
                      <a:pt x="1459353" y="76200"/>
                    </a:cubicBezTo>
                    <a:cubicBezTo>
                      <a:pt x="1614824" y="64540"/>
                      <a:pt x="1743885" y="53992"/>
                      <a:pt x="1897503" y="38100"/>
                    </a:cubicBezTo>
                    <a:cubicBezTo>
                      <a:pt x="1954538" y="32200"/>
                      <a:pt x="2035206" y="20084"/>
                      <a:pt x="2088003" y="9525"/>
                    </a:cubicBezTo>
                    <a:cubicBezTo>
                      <a:pt x="2103878" y="6350"/>
                      <a:pt x="2119439" y="0"/>
                      <a:pt x="2135628" y="0"/>
                    </a:cubicBezTo>
                    <a:cubicBezTo>
                      <a:pt x="2148719" y="0"/>
                      <a:pt x="2110365" y="6958"/>
                      <a:pt x="2097528" y="9525"/>
                    </a:cubicBezTo>
                    <a:cubicBezTo>
                      <a:pt x="2078590" y="13313"/>
                      <a:pt x="2059521" y="16498"/>
                      <a:pt x="2040378" y="19050"/>
                    </a:cubicBezTo>
                    <a:cubicBezTo>
                      <a:pt x="1843640" y="45282"/>
                      <a:pt x="2083921" y="8897"/>
                      <a:pt x="1830828" y="38100"/>
                    </a:cubicBezTo>
                    <a:cubicBezTo>
                      <a:pt x="1789343" y="42887"/>
                      <a:pt x="1748372" y="51444"/>
                      <a:pt x="1707003" y="57150"/>
                    </a:cubicBezTo>
                    <a:cubicBezTo>
                      <a:pt x="1564744" y="76772"/>
                      <a:pt x="1552073" y="77781"/>
                      <a:pt x="1411728" y="85725"/>
                    </a:cubicBezTo>
                    <a:lnTo>
                      <a:pt x="859278" y="114300"/>
                    </a:lnTo>
                    <a:lnTo>
                      <a:pt x="678303" y="123825"/>
                    </a:lnTo>
                    <a:lnTo>
                      <a:pt x="516378" y="133350"/>
                    </a:lnTo>
                    <a:lnTo>
                      <a:pt x="268728" y="142875"/>
                    </a:lnTo>
                    <a:lnTo>
                      <a:pt x="68703" y="152400"/>
                    </a:lnTo>
                    <a:cubicBezTo>
                      <a:pt x="46478" y="155575"/>
                      <a:pt x="20708" y="149472"/>
                      <a:pt x="2028" y="161925"/>
                    </a:cubicBezTo>
                    <a:cubicBezTo>
                      <a:pt x="-8864" y="169187"/>
                      <a:pt x="27038" y="171326"/>
                      <a:pt x="40128" y="171450"/>
                    </a:cubicBezTo>
                    <a:lnTo>
                      <a:pt x="2011803" y="180975"/>
                    </a:lnTo>
                    <a:cubicBezTo>
                      <a:pt x="2062603" y="184150"/>
                      <a:pt x="2116944" y="171597"/>
                      <a:pt x="2164203" y="190500"/>
                    </a:cubicBezTo>
                    <a:cubicBezTo>
                      <a:pt x="2196764" y="203524"/>
                      <a:pt x="2094477" y="198830"/>
                      <a:pt x="2059428" y="200025"/>
                    </a:cubicBezTo>
                    <a:lnTo>
                      <a:pt x="1326003" y="219075"/>
                    </a:lnTo>
                    <a:cubicBezTo>
                      <a:pt x="747328" y="233663"/>
                      <a:pt x="1005055" y="228600"/>
                      <a:pt x="287778" y="22860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5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678321" y="1715316"/>
            <a:ext cx="2238375" cy="4171950"/>
            <a:chOff x="1678321" y="1715316"/>
            <a:chExt cx="2238375" cy="4171950"/>
          </a:xfrm>
        </p:grpSpPr>
        <p:sp>
          <p:nvSpPr>
            <p:cNvPr id="17" name="직사각형 16"/>
            <p:cNvSpPr/>
            <p:nvPr/>
          </p:nvSpPr>
          <p:spPr>
            <a:xfrm>
              <a:off x="1678321" y="1715316"/>
              <a:ext cx="2105077" cy="417195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78321" y="2723301"/>
              <a:ext cx="2238375" cy="1539851"/>
              <a:chOff x="4181474" y="1457325"/>
              <a:chExt cx="2238375" cy="153985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181474" y="1457325"/>
                <a:ext cx="223837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ToDay</a:t>
                </a:r>
                <a:b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</a:br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Recipe View</a:t>
                </a:r>
                <a:endParaRPr lang="ko-KR" altLang="en-US" sz="4400">
                  <a:solidFill>
                    <a:schemeClr val="bg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4227016" y="2810573"/>
                <a:ext cx="1990831" cy="186603"/>
              </a:xfrm>
              <a:custGeom>
                <a:avLst/>
                <a:gdLst>
                  <a:gd name="connsiteX0" fmla="*/ 202053 w 2170514"/>
                  <a:gd name="connsiteY0" fmla="*/ 152400 h 229449"/>
                  <a:gd name="connsiteX1" fmla="*/ 649728 w 2170514"/>
                  <a:gd name="connsiteY1" fmla="*/ 133350 h 229449"/>
                  <a:gd name="connsiteX2" fmla="*/ 897378 w 2170514"/>
                  <a:gd name="connsiteY2" fmla="*/ 114300 h 229449"/>
                  <a:gd name="connsiteX3" fmla="*/ 1173603 w 2170514"/>
                  <a:gd name="connsiteY3" fmla="*/ 104775 h 229449"/>
                  <a:gd name="connsiteX4" fmla="*/ 1459353 w 2170514"/>
                  <a:gd name="connsiteY4" fmla="*/ 76200 h 229449"/>
                  <a:gd name="connsiteX5" fmla="*/ 1897503 w 2170514"/>
                  <a:gd name="connsiteY5" fmla="*/ 38100 h 229449"/>
                  <a:gd name="connsiteX6" fmla="*/ 2088003 w 2170514"/>
                  <a:gd name="connsiteY6" fmla="*/ 9525 h 229449"/>
                  <a:gd name="connsiteX7" fmla="*/ 2135628 w 2170514"/>
                  <a:gd name="connsiteY7" fmla="*/ 0 h 229449"/>
                  <a:gd name="connsiteX8" fmla="*/ 2097528 w 2170514"/>
                  <a:gd name="connsiteY8" fmla="*/ 9525 h 229449"/>
                  <a:gd name="connsiteX9" fmla="*/ 2040378 w 2170514"/>
                  <a:gd name="connsiteY9" fmla="*/ 19050 h 229449"/>
                  <a:gd name="connsiteX10" fmla="*/ 1830828 w 2170514"/>
                  <a:gd name="connsiteY10" fmla="*/ 38100 h 229449"/>
                  <a:gd name="connsiteX11" fmla="*/ 1707003 w 2170514"/>
                  <a:gd name="connsiteY11" fmla="*/ 57150 h 229449"/>
                  <a:gd name="connsiteX12" fmla="*/ 1411728 w 2170514"/>
                  <a:gd name="connsiteY12" fmla="*/ 85725 h 229449"/>
                  <a:gd name="connsiteX13" fmla="*/ 859278 w 2170514"/>
                  <a:gd name="connsiteY13" fmla="*/ 114300 h 229449"/>
                  <a:gd name="connsiteX14" fmla="*/ 678303 w 2170514"/>
                  <a:gd name="connsiteY14" fmla="*/ 123825 h 229449"/>
                  <a:gd name="connsiteX15" fmla="*/ 516378 w 2170514"/>
                  <a:gd name="connsiteY15" fmla="*/ 133350 h 229449"/>
                  <a:gd name="connsiteX16" fmla="*/ 268728 w 2170514"/>
                  <a:gd name="connsiteY16" fmla="*/ 142875 h 229449"/>
                  <a:gd name="connsiteX17" fmla="*/ 68703 w 2170514"/>
                  <a:gd name="connsiteY17" fmla="*/ 152400 h 229449"/>
                  <a:gd name="connsiteX18" fmla="*/ 2028 w 2170514"/>
                  <a:gd name="connsiteY18" fmla="*/ 161925 h 229449"/>
                  <a:gd name="connsiteX19" fmla="*/ 40128 w 2170514"/>
                  <a:gd name="connsiteY19" fmla="*/ 171450 h 229449"/>
                  <a:gd name="connsiteX20" fmla="*/ 2011803 w 2170514"/>
                  <a:gd name="connsiteY20" fmla="*/ 180975 h 229449"/>
                  <a:gd name="connsiteX21" fmla="*/ 2164203 w 2170514"/>
                  <a:gd name="connsiteY21" fmla="*/ 190500 h 229449"/>
                  <a:gd name="connsiteX22" fmla="*/ 2059428 w 2170514"/>
                  <a:gd name="connsiteY22" fmla="*/ 200025 h 229449"/>
                  <a:gd name="connsiteX23" fmla="*/ 1326003 w 2170514"/>
                  <a:gd name="connsiteY23" fmla="*/ 219075 h 229449"/>
                  <a:gd name="connsiteX24" fmla="*/ 287778 w 2170514"/>
                  <a:gd name="connsiteY24" fmla="*/ 228600 h 22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70514" h="229449">
                    <a:moveTo>
                      <a:pt x="202053" y="152400"/>
                    </a:moveTo>
                    <a:lnTo>
                      <a:pt x="649728" y="133350"/>
                    </a:lnTo>
                    <a:cubicBezTo>
                      <a:pt x="785960" y="124836"/>
                      <a:pt x="752093" y="121057"/>
                      <a:pt x="897378" y="114300"/>
                    </a:cubicBezTo>
                    <a:cubicBezTo>
                      <a:pt x="989408" y="110020"/>
                      <a:pt x="1081528" y="107950"/>
                      <a:pt x="1173603" y="104775"/>
                    </a:cubicBezTo>
                    <a:cubicBezTo>
                      <a:pt x="1391230" y="75758"/>
                      <a:pt x="1241279" y="92556"/>
                      <a:pt x="1459353" y="76200"/>
                    </a:cubicBezTo>
                    <a:cubicBezTo>
                      <a:pt x="1614824" y="64540"/>
                      <a:pt x="1743885" y="53992"/>
                      <a:pt x="1897503" y="38100"/>
                    </a:cubicBezTo>
                    <a:cubicBezTo>
                      <a:pt x="1954538" y="32200"/>
                      <a:pt x="2035206" y="20084"/>
                      <a:pt x="2088003" y="9525"/>
                    </a:cubicBezTo>
                    <a:cubicBezTo>
                      <a:pt x="2103878" y="6350"/>
                      <a:pt x="2119439" y="0"/>
                      <a:pt x="2135628" y="0"/>
                    </a:cubicBezTo>
                    <a:cubicBezTo>
                      <a:pt x="2148719" y="0"/>
                      <a:pt x="2110365" y="6958"/>
                      <a:pt x="2097528" y="9525"/>
                    </a:cubicBezTo>
                    <a:cubicBezTo>
                      <a:pt x="2078590" y="13313"/>
                      <a:pt x="2059521" y="16498"/>
                      <a:pt x="2040378" y="19050"/>
                    </a:cubicBezTo>
                    <a:cubicBezTo>
                      <a:pt x="1843640" y="45282"/>
                      <a:pt x="2083921" y="8897"/>
                      <a:pt x="1830828" y="38100"/>
                    </a:cubicBezTo>
                    <a:cubicBezTo>
                      <a:pt x="1789343" y="42887"/>
                      <a:pt x="1748372" y="51444"/>
                      <a:pt x="1707003" y="57150"/>
                    </a:cubicBezTo>
                    <a:cubicBezTo>
                      <a:pt x="1564744" y="76772"/>
                      <a:pt x="1552073" y="77781"/>
                      <a:pt x="1411728" y="85725"/>
                    </a:cubicBezTo>
                    <a:lnTo>
                      <a:pt x="859278" y="114300"/>
                    </a:lnTo>
                    <a:lnTo>
                      <a:pt x="678303" y="123825"/>
                    </a:lnTo>
                    <a:lnTo>
                      <a:pt x="516378" y="133350"/>
                    </a:lnTo>
                    <a:lnTo>
                      <a:pt x="268728" y="142875"/>
                    </a:lnTo>
                    <a:lnTo>
                      <a:pt x="68703" y="152400"/>
                    </a:lnTo>
                    <a:cubicBezTo>
                      <a:pt x="46478" y="155575"/>
                      <a:pt x="20708" y="149472"/>
                      <a:pt x="2028" y="161925"/>
                    </a:cubicBezTo>
                    <a:cubicBezTo>
                      <a:pt x="-8864" y="169187"/>
                      <a:pt x="27038" y="171326"/>
                      <a:pt x="40128" y="171450"/>
                    </a:cubicBezTo>
                    <a:lnTo>
                      <a:pt x="2011803" y="180975"/>
                    </a:lnTo>
                    <a:cubicBezTo>
                      <a:pt x="2062603" y="184150"/>
                      <a:pt x="2116944" y="171597"/>
                      <a:pt x="2164203" y="190500"/>
                    </a:cubicBezTo>
                    <a:cubicBezTo>
                      <a:pt x="2196764" y="203524"/>
                      <a:pt x="2094477" y="198830"/>
                      <a:pt x="2059428" y="200025"/>
                    </a:cubicBezTo>
                    <a:lnTo>
                      <a:pt x="1326003" y="219075"/>
                    </a:lnTo>
                    <a:cubicBezTo>
                      <a:pt x="747328" y="233663"/>
                      <a:pt x="1005055" y="228600"/>
                      <a:pt x="287778" y="22860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612146" y="1639116"/>
            <a:ext cx="2238375" cy="4171950"/>
            <a:chOff x="1678321" y="1715316"/>
            <a:chExt cx="2238375" cy="4171950"/>
          </a:xfrm>
        </p:grpSpPr>
        <p:sp>
          <p:nvSpPr>
            <p:cNvPr id="26" name="직사각형 25"/>
            <p:cNvSpPr/>
            <p:nvPr/>
          </p:nvSpPr>
          <p:spPr>
            <a:xfrm>
              <a:off x="1678321" y="1715316"/>
              <a:ext cx="2105077" cy="41719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678321" y="2723301"/>
              <a:ext cx="2238375" cy="1539851"/>
              <a:chOff x="4181474" y="1457325"/>
              <a:chExt cx="2238375" cy="153985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81474" y="1457325"/>
                <a:ext cx="223837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Mood</a:t>
                </a:r>
                <a:b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</a:br>
                <a:r>
                  <a:rPr lang="en-US" altLang="ko-KR" sz="4400" smtClean="0">
                    <a:solidFill>
                      <a:schemeClr val="bg1"/>
                    </a:solidFill>
                    <a:latin typeface="Freestyle Script" panose="030804020302050B0404" pitchFamily="66" charset="0"/>
                  </a:rPr>
                  <a:t>Recipe View</a:t>
                </a:r>
                <a:endParaRPr lang="ko-KR" altLang="en-US" sz="4400">
                  <a:solidFill>
                    <a:schemeClr val="bg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227016" y="2810573"/>
                <a:ext cx="1990831" cy="186603"/>
              </a:xfrm>
              <a:custGeom>
                <a:avLst/>
                <a:gdLst>
                  <a:gd name="connsiteX0" fmla="*/ 202053 w 2170514"/>
                  <a:gd name="connsiteY0" fmla="*/ 152400 h 229449"/>
                  <a:gd name="connsiteX1" fmla="*/ 649728 w 2170514"/>
                  <a:gd name="connsiteY1" fmla="*/ 133350 h 229449"/>
                  <a:gd name="connsiteX2" fmla="*/ 897378 w 2170514"/>
                  <a:gd name="connsiteY2" fmla="*/ 114300 h 229449"/>
                  <a:gd name="connsiteX3" fmla="*/ 1173603 w 2170514"/>
                  <a:gd name="connsiteY3" fmla="*/ 104775 h 229449"/>
                  <a:gd name="connsiteX4" fmla="*/ 1459353 w 2170514"/>
                  <a:gd name="connsiteY4" fmla="*/ 76200 h 229449"/>
                  <a:gd name="connsiteX5" fmla="*/ 1897503 w 2170514"/>
                  <a:gd name="connsiteY5" fmla="*/ 38100 h 229449"/>
                  <a:gd name="connsiteX6" fmla="*/ 2088003 w 2170514"/>
                  <a:gd name="connsiteY6" fmla="*/ 9525 h 229449"/>
                  <a:gd name="connsiteX7" fmla="*/ 2135628 w 2170514"/>
                  <a:gd name="connsiteY7" fmla="*/ 0 h 229449"/>
                  <a:gd name="connsiteX8" fmla="*/ 2097528 w 2170514"/>
                  <a:gd name="connsiteY8" fmla="*/ 9525 h 229449"/>
                  <a:gd name="connsiteX9" fmla="*/ 2040378 w 2170514"/>
                  <a:gd name="connsiteY9" fmla="*/ 19050 h 229449"/>
                  <a:gd name="connsiteX10" fmla="*/ 1830828 w 2170514"/>
                  <a:gd name="connsiteY10" fmla="*/ 38100 h 229449"/>
                  <a:gd name="connsiteX11" fmla="*/ 1707003 w 2170514"/>
                  <a:gd name="connsiteY11" fmla="*/ 57150 h 229449"/>
                  <a:gd name="connsiteX12" fmla="*/ 1411728 w 2170514"/>
                  <a:gd name="connsiteY12" fmla="*/ 85725 h 229449"/>
                  <a:gd name="connsiteX13" fmla="*/ 859278 w 2170514"/>
                  <a:gd name="connsiteY13" fmla="*/ 114300 h 229449"/>
                  <a:gd name="connsiteX14" fmla="*/ 678303 w 2170514"/>
                  <a:gd name="connsiteY14" fmla="*/ 123825 h 229449"/>
                  <a:gd name="connsiteX15" fmla="*/ 516378 w 2170514"/>
                  <a:gd name="connsiteY15" fmla="*/ 133350 h 229449"/>
                  <a:gd name="connsiteX16" fmla="*/ 268728 w 2170514"/>
                  <a:gd name="connsiteY16" fmla="*/ 142875 h 229449"/>
                  <a:gd name="connsiteX17" fmla="*/ 68703 w 2170514"/>
                  <a:gd name="connsiteY17" fmla="*/ 152400 h 229449"/>
                  <a:gd name="connsiteX18" fmla="*/ 2028 w 2170514"/>
                  <a:gd name="connsiteY18" fmla="*/ 161925 h 229449"/>
                  <a:gd name="connsiteX19" fmla="*/ 40128 w 2170514"/>
                  <a:gd name="connsiteY19" fmla="*/ 171450 h 229449"/>
                  <a:gd name="connsiteX20" fmla="*/ 2011803 w 2170514"/>
                  <a:gd name="connsiteY20" fmla="*/ 180975 h 229449"/>
                  <a:gd name="connsiteX21" fmla="*/ 2164203 w 2170514"/>
                  <a:gd name="connsiteY21" fmla="*/ 190500 h 229449"/>
                  <a:gd name="connsiteX22" fmla="*/ 2059428 w 2170514"/>
                  <a:gd name="connsiteY22" fmla="*/ 200025 h 229449"/>
                  <a:gd name="connsiteX23" fmla="*/ 1326003 w 2170514"/>
                  <a:gd name="connsiteY23" fmla="*/ 219075 h 229449"/>
                  <a:gd name="connsiteX24" fmla="*/ 287778 w 2170514"/>
                  <a:gd name="connsiteY24" fmla="*/ 228600 h 22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70514" h="229449">
                    <a:moveTo>
                      <a:pt x="202053" y="152400"/>
                    </a:moveTo>
                    <a:lnTo>
                      <a:pt x="649728" y="133350"/>
                    </a:lnTo>
                    <a:cubicBezTo>
                      <a:pt x="785960" y="124836"/>
                      <a:pt x="752093" y="121057"/>
                      <a:pt x="897378" y="114300"/>
                    </a:cubicBezTo>
                    <a:cubicBezTo>
                      <a:pt x="989408" y="110020"/>
                      <a:pt x="1081528" y="107950"/>
                      <a:pt x="1173603" y="104775"/>
                    </a:cubicBezTo>
                    <a:cubicBezTo>
                      <a:pt x="1391230" y="75758"/>
                      <a:pt x="1241279" y="92556"/>
                      <a:pt x="1459353" y="76200"/>
                    </a:cubicBezTo>
                    <a:cubicBezTo>
                      <a:pt x="1614824" y="64540"/>
                      <a:pt x="1743885" y="53992"/>
                      <a:pt x="1897503" y="38100"/>
                    </a:cubicBezTo>
                    <a:cubicBezTo>
                      <a:pt x="1954538" y="32200"/>
                      <a:pt x="2035206" y="20084"/>
                      <a:pt x="2088003" y="9525"/>
                    </a:cubicBezTo>
                    <a:cubicBezTo>
                      <a:pt x="2103878" y="6350"/>
                      <a:pt x="2119439" y="0"/>
                      <a:pt x="2135628" y="0"/>
                    </a:cubicBezTo>
                    <a:cubicBezTo>
                      <a:pt x="2148719" y="0"/>
                      <a:pt x="2110365" y="6958"/>
                      <a:pt x="2097528" y="9525"/>
                    </a:cubicBezTo>
                    <a:cubicBezTo>
                      <a:pt x="2078590" y="13313"/>
                      <a:pt x="2059521" y="16498"/>
                      <a:pt x="2040378" y="19050"/>
                    </a:cubicBezTo>
                    <a:cubicBezTo>
                      <a:pt x="1843640" y="45282"/>
                      <a:pt x="2083921" y="8897"/>
                      <a:pt x="1830828" y="38100"/>
                    </a:cubicBezTo>
                    <a:cubicBezTo>
                      <a:pt x="1789343" y="42887"/>
                      <a:pt x="1748372" y="51444"/>
                      <a:pt x="1707003" y="57150"/>
                    </a:cubicBezTo>
                    <a:cubicBezTo>
                      <a:pt x="1564744" y="76772"/>
                      <a:pt x="1552073" y="77781"/>
                      <a:pt x="1411728" y="85725"/>
                    </a:cubicBezTo>
                    <a:lnTo>
                      <a:pt x="859278" y="114300"/>
                    </a:lnTo>
                    <a:lnTo>
                      <a:pt x="678303" y="123825"/>
                    </a:lnTo>
                    <a:lnTo>
                      <a:pt x="516378" y="133350"/>
                    </a:lnTo>
                    <a:lnTo>
                      <a:pt x="268728" y="142875"/>
                    </a:lnTo>
                    <a:lnTo>
                      <a:pt x="68703" y="152400"/>
                    </a:lnTo>
                    <a:cubicBezTo>
                      <a:pt x="46478" y="155575"/>
                      <a:pt x="20708" y="149472"/>
                      <a:pt x="2028" y="161925"/>
                    </a:cubicBezTo>
                    <a:cubicBezTo>
                      <a:pt x="-8864" y="169187"/>
                      <a:pt x="27038" y="171326"/>
                      <a:pt x="40128" y="171450"/>
                    </a:cubicBezTo>
                    <a:lnTo>
                      <a:pt x="2011803" y="180975"/>
                    </a:lnTo>
                    <a:cubicBezTo>
                      <a:pt x="2062603" y="184150"/>
                      <a:pt x="2116944" y="171597"/>
                      <a:pt x="2164203" y="190500"/>
                    </a:cubicBezTo>
                    <a:cubicBezTo>
                      <a:pt x="2196764" y="203524"/>
                      <a:pt x="2094477" y="198830"/>
                      <a:pt x="2059428" y="200025"/>
                    </a:cubicBezTo>
                    <a:lnTo>
                      <a:pt x="1326003" y="219075"/>
                    </a:lnTo>
                    <a:cubicBezTo>
                      <a:pt x="747328" y="233663"/>
                      <a:pt x="1005055" y="228600"/>
                      <a:pt x="287778" y="22860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4" y="2387752"/>
            <a:ext cx="3474720" cy="3474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6" y="155630"/>
            <a:ext cx="2000529" cy="200052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991" y="779628"/>
            <a:ext cx="1147290" cy="1155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958" y="1036439"/>
            <a:ext cx="1139542" cy="11472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929" y="2032592"/>
            <a:ext cx="1155046" cy="1147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949" y="2032592"/>
            <a:ext cx="1139542" cy="11472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/>
          <a:srcRect l="1" t="719" r="1186" b="1188"/>
          <a:stretch/>
        </p:blipFill>
        <p:spPr>
          <a:xfrm>
            <a:off x="6060458" y="2261318"/>
            <a:ext cx="1141341" cy="1140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0841" y="3401937"/>
            <a:ext cx="1156244" cy="1140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8247" y="3401937"/>
            <a:ext cx="1156244" cy="1140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703" y="3504219"/>
            <a:ext cx="1150499" cy="1142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8530" y="3459085"/>
            <a:ext cx="76201" cy="1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2657475"/>
            <a:ext cx="1657350" cy="15430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438397" y="3890963"/>
            <a:ext cx="806610" cy="790571"/>
            <a:chOff x="2438397" y="2333625"/>
            <a:chExt cx="2395542" cy="234790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399" y="2333625"/>
              <a:ext cx="2395539" cy="18669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2438398" y="4199756"/>
              <a:ext cx="2395541" cy="26270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2438397" y="4418831"/>
              <a:ext cx="2395541" cy="262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4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2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HY견명조</vt:lpstr>
      <vt:lpstr>맑은 고딕</vt:lpstr>
      <vt:lpstr>Arial</vt:lpstr>
      <vt:lpstr>Brush Script MT</vt:lpstr>
      <vt:lpstr>Freestyle Script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23</cp:revision>
  <dcterms:created xsi:type="dcterms:W3CDTF">2015-08-10T16:29:25Z</dcterms:created>
  <dcterms:modified xsi:type="dcterms:W3CDTF">2015-08-11T13:09:45Z</dcterms:modified>
</cp:coreProperties>
</file>