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나눔고딕 ExtraBold" panose="020D0904000000000000" pitchFamily="50" charset="-127"/>
      <p:bold r:id="rId7"/>
    </p:embeddedFont>
    <p:embeddedFont>
      <p:font typeface="Microsoft JhengHei Light" panose="020B0600000101010101" charset="-127"/>
      <p:regular r:id="rId8"/>
    </p:embeddedFont>
    <p:embeddedFont>
      <p:font typeface="나눔고딕" panose="020D0604000000000000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79" autoAdjust="0"/>
  </p:normalViewPr>
  <p:slideViewPr>
    <p:cSldViewPr showGuides="1">
      <p:cViewPr>
        <p:scale>
          <a:sx n="125" d="100"/>
          <a:sy n="125" d="100"/>
        </p:scale>
        <p:origin x="972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F14E3-32E1-4273-9714-082D40682423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FF0F-F964-4F81-B595-BE655E177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2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93261-28D4-4960-9B64-60B021779956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71D46-1234-4810-9CB5-6F7DB4625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0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1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5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80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0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28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2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5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6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7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A275-CC64-4CDF-B7CD-F9321FE2ECF5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16200000">
            <a:off x="8678844" y="-88038"/>
            <a:ext cx="405000" cy="540000"/>
          </a:xfrm>
          <a:prstGeom prst="triangle">
            <a:avLst>
              <a:gd name="adj" fmla="val 100000"/>
            </a:avLst>
          </a:prstGeom>
          <a:solidFill>
            <a:srgbClr val="4ABA1A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10800000">
            <a:off x="-18480" y="-5792"/>
            <a:ext cx="540000" cy="405000"/>
          </a:xfrm>
          <a:prstGeom prst="triangle">
            <a:avLst>
              <a:gd name="adj" fmla="val 100000"/>
            </a:avLst>
          </a:prstGeom>
          <a:solidFill>
            <a:srgbClr val="4ABA1A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5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353"/>
          <a:stretch/>
        </p:blipFill>
        <p:spPr>
          <a:xfrm>
            <a:off x="105637" y="326607"/>
            <a:ext cx="661815" cy="508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9" y="496243"/>
            <a:ext cx="11464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개발동기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7380313" y="45895"/>
            <a:ext cx="381197" cy="352271"/>
            <a:chOff x="3851920" y="1869166"/>
            <a:chExt cx="1677268" cy="206665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749" y="3152229"/>
              <a:ext cx="1301608" cy="783591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3851920" y="1869166"/>
              <a:ext cx="1677268" cy="1677267"/>
              <a:chOff x="456216" y="257473"/>
              <a:chExt cx="1669372" cy="166937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216" y="257473"/>
                <a:ext cx="1669372" cy="1669372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972" t="6243" r="28175" b="67587"/>
              <a:stretch/>
            </p:blipFill>
            <p:spPr>
              <a:xfrm rot="9905184">
                <a:off x="981165" y="1009026"/>
                <a:ext cx="531736" cy="436884"/>
              </a:xfrm>
              <a:prstGeom prst="rect">
                <a:avLst/>
              </a:prstGeom>
            </p:spPr>
          </p:pic>
        </p:grpSp>
      </p:grpSp>
      <p:sp>
        <p:nvSpPr>
          <p:cNvPr id="16" name="TextBox 15"/>
          <p:cNvSpPr txBox="1"/>
          <p:nvPr/>
        </p:nvSpPr>
        <p:spPr>
          <a:xfrm>
            <a:off x="7993256" y="10358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Microsoft JhengHei Light" panose="020B0304030504040204" pitchFamily="50" charset="-127"/>
                <a:ea typeface="Microsoft JhengHei Light" panose="020B0304030504040204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Microsoft JhengHei Light" panose="020B0304030504040204" pitchFamily="50" charset="-127"/>
              <a:ea typeface="Microsoft JhengHei Light" panose="020B0304030504040204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851670"/>
            <a:ext cx="4021708" cy="11177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2" y="977612"/>
            <a:ext cx="2519008" cy="26874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9592" y="3887883"/>
            <a:ext cx="700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고딕 ExtraBold" pitchFamily="50" charset="-127"/>
                <a:ea typeface="나눔고딕 ExtraBold" pitchFamily="50" charset="-127"/>
              </a:rPr>
              <a:t>음식에 대한 관심도가 증가함에 따라 레시피를 어떤식으로 제공할수 있는지에 대한고민을 해결하기 위해 개발</a:t>
            </a:r>
            <a:endParaRPr lang="en-US" altLang="ko-KR" sz="200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9880038">
            <a:off x="5611240" y="1255098"/>
            <a:ext cx="54755" cy="249784"/>
            <a:chOff x="5508104" y="851449"/>
            <a:chExt cx="144016" cy="656978"/>
          </a:xfrm>
        </p:grpSpPr>
        <p:sp>
          <p:nvSpPr>
            <p:cNvPr id="4" name="다이아몬드 3"/>
            <p:cNvSpPr/>
            <p:nvPr/>
          </p:nvSpPr>
          <p:spPr>
            <a:xfrm>
              <a:off x="5508104" y="851449"/>
              <a:ext cx="144016" cy="252326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4" idx="2"/>
            </p:cNvCxnSpPr>
            <p:nvPr/>
          </p:nvCxnSpPr>
          <p:spPr>
            <a:xfrm>
              <a:off x="5580112" y="1103775"/>
              <a:ext cx="0" cy="4046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67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</Words>
  <Application>Microsoft Office PowerPoint</Application>
  <PresentationFormat>화면 슬라이드 쇼(16:9)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나눔고딕 ExtraBold</vt:lpstr>
      <vt:lpstr>Arial</vt:lpstr>
      <vt:lpstr>Microsoft JhengHei Light</vt:lpstr>
      <vt:lpstr>나눔고딕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JongOh-Kim</dc:creator>
  <cp:lastModifiedBy>Huni</cp:lastModifiedBy>
  <cp:revision>64</cp:revision>
  <dcterms:created xsi:type="dcterms:W3CDTF">2012-12-02T04:43:39Z</dcterms:created>
  <dcterms:modified xsi:type="dcterms:W3CDTF">2015-08-12T13:55:00Z</dcterms:modified>
</cp:coreProperties>
</file>