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7" r:id="rId2"/>
    <p:sldId id="258" r:id="rId3"/>
    <p:sldId id="264" r:id="rId4"/>
    <p:sldId id="262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1272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AC84F2-CA76-4F19-A085-1AACBAEBA77C}" type="datetimeFigureOut">
              <a:rPr lang="ko-KR" altLang="en-US" smtClean="0"/>
              <a:t>2015-07-20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394934-00E1-44FF-9C59-416E339E26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2166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3A4E7-4D6D-4030-8451-E95142F4F497}" type="datetimeFigureOut">
              <a:rPr lang="ko-KR" altLang="en-US" smtClean="0"/>
              <a:t>2015-07-20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20210-07AA-4BAB-9295-7FDF5FCE4A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146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3A4E7-4D6D-4030-8451-E95142F4F497}" type="datetimeFigureOut">
              <a:rPr lang="ko-KR" altLang="en-US" smtClean="0"/>
              <a:t>2015-07-20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20210-07AA-4BAB-9295-7FDF5FCE4A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7009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3A4E7-4D6D-4030-8451-E95142F4F497}" type="datetimeFigureOut">
              <a:rPr lang="ko-KR" altLang="en-US" smtClean="0"/>
              <a:t>2015-07-20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20210-07AA-4BAB-9295-7FDF5FCE4A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2226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3A4E7-4D6D-4030-8451-E95142F4F497}" type="datetimeFigureOut">
              <a:rPr lang="ko-KR" altLang="en-US" smtClean="0"/>
              <a:t>2015-07-20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20210-07AA-4BAB-9295-7FDF5FCE4A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0188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3A4E7-4D6D-4030-8451-E95142F4F497}" type="datetimeFigureOut">
              <a:rPr lang="ko-KR" altLang="en-US" smtClean="0"/>
              <a:t>2015-07-20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20210-07AA-4BAB-9295-7FDF5FCE4A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376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3A4E7-4D6D-4030-8451-E95142F4F497}" type="datetimeFigureOut">
              <a:rPr lang="ko-KR" altLang="en-US" smtClean="0"/>
              <a:t>2015-07-20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20210-07AA-4BAB-9295-7FDF5FCE4A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8665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3A4E7-4D6D-4030-8451-E95142F4F497}" type="datetimeFigureOut">
              <a:rPr lang="ko-KR" altLang="en-US" smtClean="0"/>
              <a:t>2015-07-20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20210-07AA-4BAB-9295-7FDF5FCE4A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0017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3A4E7-4D6D-4030-8451-E95142F4F497}" type="datetimeFigureOut">
              <a:rPr lang="ko-KR" altLang="en-US" smtClean="0"/>
              <a:t>2015-07-20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20210-07AA-4BAB-9295-7FDF5FCE4A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9870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3A4E7-4D6D-4030-8451-E95142F4F497}" type="datetimeFigureOut">
              <a:rPr lang="ko-KR" altLang="en-US" smtClean="0"/>
              <a:t>2015-07-20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20210-07AA-4BAB-9295-7FDF5FCE4A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5519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3A4E7-4D6D-4030-8451-E95142F4F497}" type="datetimeFigureOut">
              <a:rPr lang="ko-KR" altLang="en-US" smtClean="0"/>
              <a:t>2015-07-20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20210-07AA-4BAB-9295-7FDF5FCE4A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9920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3A4E7-4D6D-4030-8451-E95142F4F497}" type="datetimeFigureOut">
              <a:rPr lang="ko-KR" altLang="en-US" smtClean="0"/>
              <a:t>2015-07-20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20210-07AA-4BAB-9295-7FDF5FCE4A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5153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D3A4E7-4D6D-4030-8451-E95142F4F497}" type="datetimeFigureOut">
              <a:rPr lang="ko-KR" altLang="en-US" smtClean="0"/>
              <a:t>2015-07-20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B20210-07AA-4BAB-9295-7FDF5FCE4A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0474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515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/>
          </a:p>
        </p:txBody>
      </p:sp>
      <p:sp>
        <p:nvSpPr>
          <p:cNvPr id="8" name="직사각형 7"/>
          <p:cNvSpPr/>
          <p:nvPr/>
        </p:nvSpPr>
        <p:spPr>
          <a:xfrm>
            <a:off x="1569" y="-2157"/>
            <a:ext cx="1273355" cy="2976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화면제목</a:t>
            </a:r>
            <a:endParaRPr lang="ko-KR" altLang="en-US" sz="1050" dirty="0"/>
          </a:p>
        </p:txBody>
      </p:sp>
      <p:sp>
        <p:nvSpPr>
          <p:cNvPr id="9" name="직사각형 8"/>
          <p:cNvSpPr/>
          <p:nvPr/>
        </p:nvSpPr>
        <p:spPr>
          <a:xfrm>
            <a:off x="1569" y="297681"/>
            <a:ext cx="1273355" cy="2976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페이지 경로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274923" y="-2312"/>
            <a:ext cx="7869077" cy="2917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smtClean="0">
                <a:solidFill>
                  <a:schemeClr val="tx1"/>
                </a:solidFill>
              </a:rPr>
              <a:t>기분별 레시피 조회하기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277241" y="300007"/>
            <a:ext cx="7866759" cy="292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>
                <a:solidFill>
                  <a:schemeClr val="tx1"/>
                </a:solidFill>
              </a:rPr>
              <a:t> </a:t>
            </a:r>
            <a:r>
              <a:rPr lang="ko-KR" altLang="en-US" sz="1050" smtClean="0">
                <a:solidFill>
                  <a:schemeClr val="tx1"/>
                </a:solidFill>
              </a:rPr>
              <a:t>웹 메인화면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" y="592956"/>
            <a:ext cx="6732238" cy="59221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 </a:t>
            </a: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4478512"/>
              </p:ext>
            </p:extLst>
          </p:nvPr>
        </p:nvGraphicFramePr>
        <p:xfrm>
          <a:off x="6730227" y="625775"/>
          <a:ext cx="2402886" cy="58881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0433"/>
                <a:gridCol w="2042453"/>
              </a:tblGrid>
              <a:tr h="42148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700" smtClean="0"/>
                        <a:t>Description(</a:t>
                      </a:r>
                      <a:r>
                        <a:rPr lang="ko-KR" altLang="en-US" sz="1700" smtClean="0"/>
                        <a:t>박세훈</a:t>
                      </a:r>
                      <a:r>
                        <a:rPr lang="en-US" altLang="ko-KR" sz="1700" smtClean="0"/>
                        <a:t>)</a:t>
                      </a:r>
                      <a:endParaRPr lang="ko-KR" altLang="en-US" sz="1700" dirty="0"/>
                    </a:p>
                  </a:txBody>
                  <a:tcPr marL="68580" marR="68580" marT="41148" marB="41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1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/>
                        <a:t>1</a:t>
                      </a:r>
                      <a:endParaRPr lang="ko-KR" altLang="en-US" sz="17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smtClean="0"/>
                        <a:t>“</a:t>
                      </a:r>
                      <a:r>
                        <a:rPr lang="ko-KR" altLang="en-US" sz="1000" smtClean="0"/>
                        <a:t>나도 요리사</a:t>
                      </a:r>
                      <a:r>
                        <a:rPr lang="en-US" altLang="ko-KR" sz="1000" smtClean="0"/>
                        <a:t>” </a:t>
                      </a:r>
                      <a:r>
                        <a:rPr lang="ko-KR" altLang="en-US" sz="1000" smtClean="0"/>
                        <a:t>버튼을 클릭하면 새로운 화면으로 이동하고 사용자정의 레시피 목록을서버에서 불러와</a:t>
                      </a:r>
                      <a:r>
                        <a:rPr lang="ko-KR" altLang="en-US" sz="1000" baseline="0" smtClean="0"/>
                        <a:t> 제공한다</a:t>
                      </a:r>
                      <a:r>
                        <a:rPr lang="en-US" altLang="ko-KR" sz="1000" baseline="0" smtClean="0"/>
                        <a:t>.</a:t>
                      </a:r>
                      <a:endParaRPr lang="ko-KR" altLang="en-US" sz="10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3459"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sz="220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3459"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sz="220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3459"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3459"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3459"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3459"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3459"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3459"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47102"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7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96" y="1641831"/>
            <a:ext cx="6588224" cy="3526586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051228" y="2114568"/>
            <a:ext cx="792088" cy="2592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1872701" y="2152058"/>
            <a:ext cx="187449" cy="1842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>
                <a:solidFill>
                  <a:schemeClr val="tx1"/>
                </a:solidFill>
              </a:rPr>
              <a:t>1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6170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48" y="1041946"/>
            <a:ext cx="6673440" cy="4806523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0" y="0"/>
            <a:ext cx="9144000" cy="6515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/>
          </a:p>
        </p:txBody>
      </p:sp>
      <p:sp>
        <p:nvSpPr>
          <p:cNvPr id="8" name="직사각형 7"/>
          <p:cNvSpPr/>
          <p:nvPr/>
        </p:nvSpPr>
        <p:spPr>
          <a:xfrm>
            <a:off x="1569" y="-2157"/>
            <a:ext cx="1273355" cy="2976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화면제목</a:t>
            </a:r>
            <a:endParaRPr lang="ko-KR" altLang="en-US" sz="1050" dirty="0"/>
          </a:p>
        </p:txBody>
      </p:sp>
      <p:sp>
        <p:nvSpPr>
          <p:cNvPr id="9" name="직사각형 8"/>
          <p:cNvSpPr/>
          <p:nvPr/>
        </p:nvSpPr>
        <p:spPr>
          <a:xfrm>
            <a:off x="1569" y="297681"/>
            <a:ext cx="1273355" cy="2976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페이지 경로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274923" y="-2312"/>
            <a:ext cx="7869077" cy="2917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smtClean="0">
                <a:solidFill>
                  <a:schemeClr val="tx1"/>
                </a:solidFill>
              </a:rPr>
              <a:t>사용자 정의 레시피 작성하기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277241" y="300007"/>
            <a:ext cx="7866759" cy="292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>
                <a:solidFill>
                  <a:schemeClr val="tx1"/>
                </a:solidFill>
              </a:rPr>
              <a:t> </a:t>
            </a:r>
            <a:r>
              <a:rPr lang="ko-KR" altLang="en-US" sz="1050" smtClean="0">
                <a:solidFill>
                  <a:schemeClr val="tx1"/>
                </a:solidFill>
              </a:rPr>
              <a:t>웹 메인화면에서 나도요리하기를 클릭한 화면 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" y="592956"/>
            <a:ext cx="6732238" cy="59221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 </a:t>
            </a: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2339021"/>
              </p:ext>
            </p:extLst>
          </p:nvPr>
        </p:nvGraphicFramePr>
        <p:xfrm>
          <a:off x="6730227" y="625775"/>
          <a:ext cx="2402886" cy="60583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0433"/>
                <a:gridCol w="2042453"/>
              </a:tblGrid>
              <a:tr h="42148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700" smtClean="0"/>
                        <a:t>Description(</a:t>
                      </a:r>
                      <a:r>
                        <a:rPr lang="ko-KR" altLang="en-US" sz="1700" smtClean="0"/>
                        <a:t>박세훈</a:t>
                      </a:r>
                      <a:r>
                        <a:rPr lang="en-US" altLang="ko-KR" sz="1700" smtClean="0"/>
                        <a:t>)</a:t>
                      </a:r>
                      <a:endParaRPr lang="ko-KR" altLang="en-US" sz="1700" dirty="0"/>
                    </a:p>
                  </a:txBody>
                  <a:tcPr marL="68580" marR="68580" marT="41148" marB="41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43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/>
                        <a:t>1</a:t>
                      </a:r>
                      <a:endParaRPr lang="ko-KR" altLang="en-US" sz="17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aseline="0" smtClean="0"/>
                        <a:t>작성하기 버튼을 클릭하면 레시피를 작성할 수 있는 팝업창이 생성된다</a:t>
                      </a:r>
                      <a:r>
                        <a:rPr lang="en-US" altLang="ko-KR" sz="1000" baseline="0" smtClean="0"/>
                        <a:t>.</a:t>
                      </a:r>
                      <a:r>
                        <a:rPr lang="en-US" altLang="ko-KR" sz="1000" smtClean="0">
                          <a:solidFill>
                            <a:schemeClr val="tx1"/>
                          </a:solidFill>
                        </a:rPr>
                        <a:t> </a:t>
                      </a:r>
                      <a:br>
                        <a:rPr lang="en-US" altLang="ko-KR" sz="100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100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smtClean="0">
                          <a:solidFill>
                            <a:schemeClr val="tx1"/>
                          </a:solidFill>
                        </a:rPr>
                        <a:t>유즈케이스 정의서</a:t>
                      </a:r>
                      <a:r>
                        <a:rPr lang="en-US" altLang="ko-KR" sz="1000" smtClean="0">
                          <a:solidFill>
                            <a:schemeClr val="tx1"/>
                          </a:solidFill>
                        </a:rPr>
                        <a:t>(UC012)</a:t>
                      </a:r>
                      <a:r>
                        <a:rPr lang="ko-KR" altLang="en-US" sz="100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smtClean="0">
                          <a:solidFill>
                            <a:schemeClr val="tx1"/>
                          </a:solidFill>
                        </a:rPr>
                        <a:t>Main Flows 1</a:t>
                      </a:r>
                      <a:r>
                        <a:rPr lang="ko-KR" altLang="en-US" sz="1000" smtClean="0">
                          <a:solidFill>
                            <a:schemeClr val="tx1"/>
                          </a:solidFill>
                        </a:rPr>
                        <a:t>번</a:t>
                      </a:r>
                      <a:r>
                        <a:rPr lang="en-US" altLang="ko-KR" sz="100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altLang="ko-KR" sz="1000" baseline="0" smtClean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1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/>
                        <a:t>2</a:t>
                      </a:r>
                      <a:endParaRPr lang="ko-KR" altLang="en-US" sz="17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34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/>
                        <a:t>3</a:t>
                      </a:r>
                      <a:endParaRPr lang="ko-KR" altLang="en-US" sz="17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34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/>
                        <a:t>4</a:t>
                      </a:r>
                      <a:endParaRPr lang="ko-KR" altLang="en-US" sz="17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34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/>
                        <a:t>5</a:t>
                      </a:r>
                      <a:endParaRPr lang="ko-KR" altLang="en-US" sz="17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34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smtClean="0"/>
                        <a:t>6</a:t>
                      </a:r>
                      <a:endParaRPr lang="ko-KR" altLang="en-US" sz="17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34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smtClean="0"/>
                        <a:t>7</a:t>
                      </a:r>
                      <a:endParaRPr lang="ko-KR" altLang="en-US" sz="17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34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smtClean="0"/>
                        <a:t>8</a:t>
                      </a:r>
                      <a:endParaRPr lang="ko-KR" altLang="en-US" sz="17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34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smtClean="0"/>
                        <a:t>9</a:t>
                      </a:r>
                      <a:endParaRPr lang="ko-KR" altLang="en-US" sz="17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47102"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7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4" name="직사각형 13"/>
          <p:cNvSpPr/>
          <p:nvPr/>
        </p:nvSpPr>
        <p:spPr>
          <a:xfrm>
            <a:off x="5073398" y="1646624"/>
            <a:ext cx="274443" cy="26975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1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5364088" y="1707707"/>
            <a:ext cx="548108" cy="324608"/>
          </a:xfrm>
          <a:prstGeom prst="rect">
            <a:avLst/>
          </a:prstGeom>
          <a:noFill/>
          <a:ln w="539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6672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그룹 51"/>
          <p:cNvGrpSpPr/>
          <p:nvPr/>
        </p:nvGrpSpPr>
        <p:grpSpPr>
          <a:xfrm>
            <a:off x="13510" y="1078433"/>
            <a:ext cx="4311666" cy="5148636"/>
            <a:chOff x="43801" y="1109893"/>
            <a:chExt cx="4311666" cy="5148636"/>
          </a:xfrm>
        </p:grpSpPr>
        <p:pic>
          <p:nvPicPr>
            <p:cNvPr id="50" name="그림 4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801" y="1109893"/>
              <a:ext cx="4311666" cy="5148636"/>
            </a:xfrm>
            <a:prstGeom prst="rect">
              <a:avLst/>
            </a:prstGeom>
          </p:spPr>
        </p:pic>
        <p:pic>
          <p:nvPicPr>
            <p:cNvPr id="51" name="그림 5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0572" y="3908558"/>
              <a:ext cx="439390" cy="244105"/>
            </a:xfrm>
            <a:prstGeom prst="rect">
              <a:avLst/>
            </a:prstGeom>
          </p:spPr>
        </p:pic>
      </p:grpSp>
      <p:sp>
        <p:nvSpPr>
          <p:cNvPr id="4" name="직사각형 3"/>
          <p:cNvSpPr/>
          <p:nvPr/>
        </p:nvSpPr>
        <p:spPr>
          <a:xfrm>
            <a:off x="0" y="571500"/>
            <a:ext cx="9144000" cy="571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/>
          </a:p>
        </p:txBody>
      </p:sp>
      <p:sp>
        <p:nvSpPr>
          <p:cNvPr id="8" name="직사각형 7"/>
          <p:cNvSpPr/>
          <p:nvPr/>
        </p:nvSpPr>
        <p:spPr>
          <a:xfrm>
            <a:off x="1569" y="569703"/>
            <a:ext cx="1273355" cy="2480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화면제목</a:t>
            </a:r>
            <a:endParaRPr lang="ko-KR" altLang="en-US" sz="1050" dirty="0"/>
          </a:p>
        </p:txBody>
      </p:sp>
      <p:sp>
        <p:nvSpPr>
          <p:cNvPr id="9" name="직사각형 8"/>
          <p:cNvSpPr/>
          <p:nvPr/>
        </p:nvSpPr>
        <p:spPr>
          <a:xfrm>
            <a:off x="1569" y="819567"/>
            <a:ext cx="1273355" cy="2480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페이지 경로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274923" y="569574"/>
            <a:ext cx="7869077" cy="24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err="1">
                <a:solidFill>
                  <a:schemeClr val="tx1"/>
                </a:solidFill>
              </a:rPr>
              <a:t>레시피</a:t>
            </a:r>
            <a:r>
              <a:rPr lang="ko-KR" altLang="en-US" sz="1050">
                <a:solidFill>
                  <a:schemeClr val="tx1"/>
                </a:solidFill>
              </a:rPr>
              <a:t> </a:t>
            </a:r>
            <a:r>
              <a:rPr lang="ko-KR" altLang="en-US" sz="1050" smtClean="0">
                <a:solidFill>
                  <a:schemeClr val="tx1"/>
                </a:solidFill>
              </a:rPr>
              <a:t>작성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277241" y="821506"/>
            <a:ext cx="7866759" cy="2441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 err="1">
                <a:solidFill>
                  <a:schemeClr val="tx1"/>
                </a:solidFill>
              </a:rPr>
              <a:t>레시피</a:t>
            </a:r>
            <a:r>
              <a:rPr lang="ko-KR" altLang="en-US" sz="1050" dirty="0">
                <a:solidFill>
                  <a:schemeClr val="tx1"/>
                </a:solidFill>
              </a:rPr>
              <a:t> 작성 버튼을 클릭했을 때 출력되는 화면</a:t>
            </a:r>
            <a:endParaRPr lang="en-US" altLang="ko-KR" sz="105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" y="1065630"/>
            <a:ext cx="6732238" cy="52208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 </a:t>
            </a: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067212"/>
              </p:ext>
            </p:extLst>
          </p:nvPr>
        </p:nvGraphicFramePr>
        <p:xfrm>
          <a:off x="6730227" y="1052736"/>
          <a:ext cx="2402886" cy="52231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0433"/>
                <a:gridCol w="2042453"/>
              </a:tblGrid>
              <a:tr h="353948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Description(</a:t>
                      </a:r>
                      <a:r>
                        <a:rPr lang="ko-KR" altLang="en-US" sz="1400" dirty="0" err="1" smtClean="0"/>
                        <a:t>이치윤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700" dirty="0" err="1" smtClean="0"/>
                        <a:t>레시피명</a:t>
                      </a:r>
                      <a:r>
                        <a:rPr lang="ko-KR" altLang="en-US" sz="700" dirty="0" smtClean="0"/>
                        <a:t> </a:t>
                      </a:r>
                      <a:r>
                        <a:rPr lang="ko-KR" altLang="en-US" sz="700" dirty="0" err="1" smtClean="0"/>
                        <a:t>입력창이다</a:t>
                      </a:r>
                      <a:r>
                        <a:rPr lang="en-US" altLang="ko-KR" sz="700" dirty="0" smtClean="0"/>
                        <a:t>.</a:t>
                      </a:r>
                    </a:p>
                    <a:p>
                      <a:r>
                        <a:rPr lang="en-US" altLang="ko-KR" sz="700" dirty="0" smtClean="0"/>
                        <a:t>(</a:t>
                      </a:r>
                      <a:r>
                        <a:rPr lang="ko-KR" altLang="en-US" sz="700" dirty="0" smtClean="0"/>
                        <a:t>입력하지 않았을 경우 클라이언트에서 입력을 요구한다</a:t>
                      </a:r>
                      <a:r>
                        <a:rPr lang="en-US" altLang="ko-KR" sz="700" dirty="0" smtClean="0"/>
                        <a:t>.)</a:t>
                      </a:r>
                      <a:endParaRPr lang="ko-KR" altLang="en-US" sz="7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55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700" dirty="0" smtClean="0"/>
                        <a:t>공개범위를 설정하는 </a:t>
                      </a:r>
                      <a:r>
                        <a:rPr lang="ko-KR" altLang="en-US" sz="700" dirty="0" err="1" smtClean="0"/>
                        <a:t>콤보박스이다</a:t>
                      </a:r>
                      <a:r>
                        <a:rPr lang="en-US" altLang="ko-KR" sz="700" dirty="0" smtClean="0"/>
                        <a:t>.</a:t>
                      </a:r>
                    </a:p>
                    <a:p>
                      <a:r>
                        <a:rPr lang="en-US" altLang="ko-KR" sz="700" dirty="0" smtClean="0"/>
                        <a:t>(</a:t>
                      </a:r>
                      <a:r>
                        <a:rPr lang="ko-KR" altLang="en-US" sz="700" dirty="0" smtClean="0"/>
                        <a:t>전체공개</a:t>
                      </a:r>
                      <a:r>
                        <a:rPr lang="en-US" altLang="ko-KR" sz="700" dirty="0" smtClean="0"/>
                        <a:t>,</a:t>
                      </a:r>
                      <a:r>
                        <a:rPr lang="ko-KR" altLang="en-US" sz="700" dirty="0" smtClean="0"/>
                        <a:t>친구공개</a:t>
                      </a:r>
                      <a:r>
                        <a:rPr lang="en-US" altLang="ko-KR" sz="700" dirty="0" smtClean="0"/>
                        <a:t>,</a:t>
                      </a:r>
                      <a:r>
                        <a:rPr lang="ko-KR" altLang="en-US" sz="700" dirty="0" smtClean="0"/>
                        <a:t>비공개</a:t>
                      </a:r>
                      <a:r>
                        <a:rPr lang="en-US" altLang="ko-KR" sz="700" dirty="0" smtClean="0"/>
                        <a:t>)</a:t>
                      </a:r>
                      <a:endParaRPr lang="ko-KR" altLang="en-US" sz="7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95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700" dirty="0" smtClean="0"/>
                        <a:t>카테고리 </a:t>
                      </a:r>
                      <a:r>
                        <a:rPr lang="ko-KR" altLang="en-US" sz="700" dirty="0" err="1" smtClean="0"/>
                        <a:t>설정할수</a:t>
                      </a:r>
                      <a:r>
                        <a:rPr lang="ko-KR" altLang="en-US" sz="700" dirty="0" smtClean="0"/>
                        <a:t> 있는 </a:t>
                      </a:r>
                      <a:r>
                        <a:rPr lang="ko-KR" altLang="en-US" sz="700" dirty="0" err="1" smtClean="0"/>
                        <a:t>콤보박스이다</a:t>
                      </a:r>
                      <a:endParaRPr lang="en-US" altLang="ko-KR" sz="700" dirty="0" smtClean="0"/>
                    </a:p>
                    <a:p>
                      <a:r>
                        <a:rPr lang="en-US" altLang="ko-KR" sz="700" dirty="0" smtClean="0"/>
                        <a:t>(</a:t>
                      </a:r>
                      <a:r>
                        <a:rPr lang="ko-KR" altLang="en-US" sz="700" dirty="0" smtClean="0"/>
                        <a:t>국</a:t>
                      </a:r>
                      <a:r>
                        <a:rPr lang="en-US" altLang="ko-KR" sz="700" dirty="0" smtClean="0"/>
                        <a:t>,</a:t>
                      </a:r>
                      <a:r>
                        <a:rPr lang="ko-KR" altLang="en-US" sz="700" dirty="0" smtClean="0"/>
                        <a:t>찌개</a:t>
                      </a:r>
                      <a:r>
                        <a:rPr lang="en-US" altLang="ko-KR" sz="700" dirty="0" smtClean="0"/>
                        <a:t>,</a:t>
                      </a:r>
                      <a:r>
                        <a:rPr lang="ko-KR" altLang="en-US" sz="700" dirty="0" smtClean="0"/>
                        <a:t>전골</a:t>
                      </a:r>
                      <a:r>
                        <a:rPr lang="en-US" altLang="ko-KR" sz="700" dirty="0" smtClean="0"/>
                        <a:t>,</a:t>
                      </a:r>
                      <a:r>
                        <a:rPr lang="ko-KR" altLang="en-US" sz="700" dirty="0" smtClean="0"/>
                        <a:t>반찬</a:t>
                      </a:r>
                      <a:r>
                        <a:rPr lang="en-US" altLang="ko-KR" sz="700" dirty="0" smtClean="0"/>
                        <a:t>,</a:t>
                      </a:r>
                      <a:r>
                        <a:rPr lang="ko-KR" altLang="en-US" sz="700" dirty="0" smtClean="0"/>
                        <a:t>샐러드</a:t>
                      </a:r>
                      <a:r>
                        <a:rPr lang="en-US" altLang="ko-KR" sz="700" dirty="0" smtClean="0"/>
                        <a:t>,</a:t>
                      </a:r>
                      <a:r>
                        <a:rPr lang="ko-KR" altLang="en-US" sz="700" dirty="0" err="1" smtClean="0"/>
                        <a:t>메인요리</a:t>
                      </a:r>
                      <a:r>
                        <a:rPr lang="en-US" altLang="ko-KR" sz="700" dirty="0" smtClean="0"/>
                        <a:t>,</a:t>
                      </a:r>
                      <a:r>
                        <a:rPr lang="ko-KR" altLang="en-US" sz="700" dirty="0" smtClean="0"/>
                        <a:t>면</a:t>
                      </a:r>
                      <a:r>
                        <a:rPr lang="en-US" altLang="ko-KR" sz="700" dirty="0" smtClean="0"/>
                        <a:t>,</a:t>
                      </a:r>
                      <a:r>
                        <a:rPr lang="ko-KR" altLang="en-US" sz="700" dirty="0" smtClean="0"/>
                        <a:t>죽</a:t>
                      </a:r>
                      <a:r>
                        <a:rPr lang="en-US" altLang="ko-KR" sz="700" dirty="0" smtClean="0"/>
                        <a:t>,</a:t>
                      </a:r>
                      <a:r>
                        <a:rPr lang="ko-KR" altLang="en-US" sz="700" dirty="0" err="1" smtClean="0"/>
                        <a:t>스프</a:t>
                      </a:r>
                      <a:r>
                        <a:rPr lang="en-US" altLang="ko-KR" sz="700" dirty="0" smtClean="0"/>
                        <a:t>,</a:t>
                      </a:r>
                      <a:r>
                        <a:rPr lang="ko-KR" altLang="en-US" sz="700" dirty="0" smtClean="0"/>
                        <a:t>밥</a:t>
                      </a:r>
                      <a:r>
                        <a:rPr lang="en-US" altLang="ko-KR" sz="700" dirty="0" smtClean="0"/>
                        <a:t>,</a:t>
                      </a:r>
                      <a:r>
                        <a:rPr lang="ko-KR" altLang="en-US" sz="700" dirty="0" smtClean="0"/>
                        <a:t>떡</a:t>
                      </a:r>
                      <a:r>
                        <a:rPr lang="en-US" altLang="ko-KR" sz="700" dirty="0" smtClean="0"/>
                        <a:t>,</a:t>
                      </a:r>
                      <a:r>
                        <a:rPr lang="ko-KR" altLang="en-US" sz="700" dirty="0" smtClean="0"/>
                        <a:t>과자</a:t>
                      </a:r>
                      <a:r>
                        <a:rPr lang="en-US" altLang="ko-KR" sz="700" dirty="0" smtClean="0"/>
                        <a:t>,</a:t>
                      </a:r>
                      <a:r>
                        <a:rPr lang="ko-KR" altLang="en-US" sz="700" dirty="0" smtClean="0"/>
                        <a:t>음료</a:t>
                      </a:r>
                      <a:r>
                        <a:rPr lang="en-US" altLang="ko-KR" sz="700" dirty="0" smtClean="0"/>
                        <a:t>,</a:t>
                      </a:r>
                      <a:r>
                        <a:rPr lang="ko-KR" altLang="en-US" sz="700" dirty="0" smtClean="0"/>
                        <a:t>소스</a:t>
                      </a:r>
                      <a:r>
                        <a:rPr lang="en-US" altLang="ko-KR" sz="700" dirty="0" smtClean="0"/>
                        <a:t>,</a:t>
                      </a:r>
                      <a:r>
                        <a:rPr lang="ko-KR" altLang="en-US" sz="700" dirty="0" smtClean="0"/>
                        <a:t>양념장</a:t>
                      </a:r>
                      <a:r>
                        <a:rPr lang="en-US" altLang="ko-KR" sz="700" dirty="0" smtClean="0"/>
                        <a:t>,</a:t>
                      </a:r>
                      <a:r>
                        <a:rPr lang="ko-KR" altLang="en-US" sz="700" dirty="0" smtClean="0"/>
                        <a:t>육수</a:t>
                      </a:r>
                      <a:r>
                        <a:rPr lang="en-US" altLang="ko-KR" sz="700" dirty="0" smtClean="0"/>
                        <a:t>)</a:t>
                      </a:r>
                    </a:p>
                    <a:p>
                      <a:r>
                        <a:rPr lang="ko-KR" altLang="en-US" sz="700" dirty="0" smtClean="0"/>
                        <a:t>카테고리를 선택하지 않았을 경우 카테고리 선택을 클라이언트에서 요청한다</a:t>
                      </a:r>
                      <a:endParaRPr lang="ko-KR" altLang="en-US" sz="7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700" dirty="0" smtClean="0"/>
                        <a:t>기준인원을 설정할 수 있다</a:t>
                      </a:r>
                      <a:r>
                        <a:rPr lang="en-US" altLang="ko-KR" sz="700" dirty="0" smtClean="0"/>
                        <a:t>.</a:t>
                      </a:r>
                    </a:p>
                    <a:p>
                      <a:r>
                        <a:rPr lang="ko-KR" altLang="en-US" sz="700" dirty="0" smtClean="0"/>
                        <a:t>기본값으로 </a:t>
                      </a:r>
                      <a:r>
                        <a:rPr lang="en-US" altLang="ko-KR" sz="700" dirty="0" smtClean="0"/>
                        <a:t>1</a:t>
                      </a:r>
                      <a:r>
                        <a:rPr lang="ko-KR" altLang="en-US" sz="700" dirty="0" smtClean="0"/>
                        <a:t>인이 설정되어 있다</a:t>
                      </a:r>
                      <a:r>
                        <a:rPr lang="en-US" altLang="ko-KR" sz="700" dirty="0" smtClean="0"/>
                        <a:t>.</a:t>
                      </a:r>
                      <a:endParaRPr lang="ko-KR" altLang="en-US" sz="7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7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700" dirty="0" smtClean="0"/>
                        <a:t>태그를 달수 있는 </a:t>
                      </a:r>
                      <a:r>
                        <a:rPr lang="ko-KR" altLang="en-US" sz="700" dirty="0" err="1" smtClean="0"/>
                        <a:t>입력창이다</a:t>
                      </a:r>
                      <a:r>
                        <a:rPr lang="en-US" altLang="ko-KR" sz="700" dirty="0" smtClean="0"/>
                        <a:t>.</a:t>
                      </a:r>
                      <a:endParaRPr lang="ko-KR" altLang="en-US" sz="7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38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6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700" dirty="0" smtClean="0"/>
                        <a:t>완성사진을 </a:t>
                      </a:r>
                      <a:r>
                        <a:rPr lang="ko-KR" altLang="en-US" sz="700" dirty="0" err="1" smtClean="0"/>
                        <a:t>업로드할</a:t>
                      </a:r>
                      <a:r>
                        <a:rPr lang="ko-KR" altLang="en-US" sz="700" dirty="0" smtClean="0"/>
                        <a:t> 수</a:t>
                      </a:r>
                      <a:r>
                        <a:rPr lang="ko-KR" altLang="en-US" sz="700" baseline="0" dirty="0" smtClean="0"/>
                        <a:t> 있는 </a:t>
                      </a:r>
                      <a:r>
                        <a:rPr lang="ko-KR" altLang="en-US" sz="700" baseline="0" smtClean="0"/>
                        <a:t>버튼이다</a:t>
                      </a:r>
                      <a:r>
                        <a:rPr lang="en-US" altLang="ko-KR" sz="700" baseline="0" smtClean="0"/>
                        <a:t>.</a:t>
                      </a:r>
                      <a:br>
                        <a:rPr lang="en-US" altLang="ko-KR" sz="700" baseline="0" smtClean="0"/>
                      </a:br>
                      <a:r>
                        <a:rPr lang="ko-KR" altLang="en-US" sz="700" baseline="0" smtClean="0"/>
                        <a:t>파일을 열 수 있는 화면이 생성된다</a:t>
                      </a:r>
                      <a:r>
                        <a:rPr lang="en-US" altLang="ko-KR" sz="700" baseline="0" smtClean="0"/>
                        <a:t>.</a:t>
                      </a:r>
                      <a:endParaRPr lang="ko-KR" altLang="en-US" sz="7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19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7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/>
                        <a:t>사용자한마디</a:t>
                      </a:r>
                      <a:r>
                        <a:rPr lang="en-US" altLang="ko-KR" sz="700" dirty="0" smtClean="0"/>
                        <a:t>(</a:t>
                      </a:r>
                      <a:r>
                        <a:rPr lang="ko-KR" altLang="en-US" sz="700" dirty="0" err="1" smtClean="0"/>
                        <a:t>레시피</a:t>
                      </a:r>
                      <a:r>
                        <a:rPr lang="ko-KR" altLang="en-US" sz="700" dirty="0" smtClean="0"/>
                        <a:t> 설명</a:t>
                      </a:r>
                      <a:r>
                        <a:rPr lang="en-US" altLang="ko-KR" sz="700" dirty="0" smtClean="0"/>
                        <a:t>)</a:t>
                      </a:r>
                      <a:r>
                        <a:rPr lang="ko-KR" altLang="en-US" sz="700" dirty="0" smtClean="0"/>
                        <a:t>을 작성할 수 있는 텍스트 </a:t>
                      </a:r>
                      <a:r>
                        <a:rPr lang="ko-KR" altLang="en-US" sz="700" dirty="0" err="1" smtClean="0"/>
                        <a:t>입력창이다</a:t>
                      </a:r>
                      <a:r>
                        <a:rPr lang="en-US" altLang="ko-KR" sz="700" dirty="0" smtClean="0"/>
                        <a:t>.</a:t>
                      </a:r>
                      <a:endParaRPr lang="ko-KR" altLang="en-US" sz="7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8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err="1" smtClean="0"/>
                        <a:t>재료명을</a:t>
                      </a:r>
                      <a:r>
                        <a:rPr lang="ko-KR" altLang="en-US" sz="700" dirty="0" smtClean="0"/>
                        <a:t> 입력할 </a:t>
                      </a:r>
                      <a:r>
                        <a:rPr lang="ko-KR" altLang="en-US" sz="700" dirty="0" err="1" smtClean="0"/>
                        <a:t>수있는</a:t>
                      </a:r>
                      <a:r>
                        <a:rPr lang="ko-KR" altLang="en-US" sz="700" dirty="0" smtClean="0"/>
                        <a:t> 텍스트 </a:t>
                      </a:r>
                      <a:r>
                        <a:rPr lang="ko-KR" altLang="en-US" sz="700" err="1" smtClean="0"/>
                        <a:t>입력창이다</a:t>
                      </a:r>
                      <a:r>
                        <a:rPr lang="en-US" altLang="ko-KR" sz="700" smtClean="0"/>
                        <a:t>.</a:t>
                      </a:r>
                      <a:br>
                        <a:rPr lang="en-US" altLang="ko-KR" sz="700" smtClean="0"/>
                      </a:br>
                      <a:r>
                        <a:rPr lang="ko-KR" altLang="en-US" sz="700" smtClean="0"/>
                        <a:t>추천 검색어 기능을 제공한다</a:t>
                      </a:r>
                      <a:r>
                        <a:rPr lang="en-US" altLang="ko-KR" sz="700" smtClean="0"/>
                        <a:t>.</a:t>
                      </a:r>
                      <a:endParaRPr lang="ko-KR" altLang="en-US" sz="7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53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9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/>
                        <a:t>수량을 입력할 수 있는 텍스트 </a:t>
                      </a:r>
                      <a:r>
                        <a:rPr lang="ko-KR" altLang="en-US" sz="700" dirty="0" err="1" smtClean="0"/>
                        <a:t>입력창이다</a:t>
                      </a:r>
                      <a:r>
                        <a:rPr lang="en-US" altLang="ko-KR" sz="700" dirty="0" smtClean="0"/>
                        <a:t>.</a:t>
                      </a:r>
                      <a:endParaRPr lang="ko-KR" altLang="en-US" sz="7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/>
                        <a:t>재료를 추가할 수 있는 버튼이다</a:t>
                      </a:r>
                      <a:r>
                        <a:rPr lang="en-US" altLang="ko-KR" sz="700" dirty="0" smtClean="0"/>
                        <a:t>.</a:t>
                      </a:r>
                    </a:p>
                    <a:p>
                      <a:pPr algn="l" latinLnBrk="1"/>
                      <a:r>
                        <a:rPr lang="ko-KR" altLang="en-US" sz="700" dirty="0" smtClean="0"/>
                        <a:t>클릭하면 </a:t>
                      </a:r>
                      <a:r>
                        <a:rPr lang="en-US" altLang="ko-KR" sz="700" dirty="0" smtClean="0"/>
                        <a:t>6,7</a:t>
                      </a:r>
                      <a:r>
                        <a:rPr lang="ko-KR" altLang="en-US" sz="700" dirty="0" smtClean="0"/>
                        <a:t>번에서 입력한 재료정보가 추가된다</a:t>
                      </a:r>
                      <a:endParaRPr lang="ko-KR" altLang="en-US" sz="7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11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/>
                        <a:t>조리사진을 </a:t>
                      </a:r>
                      <a:r>
                        <a:rPr lang="ko-KR" altLang="en-US" sz="700" dirty="0" err="1" smtClean="0"/>
                        <a:t>업로드할</a:t>
                      </a:r>
                      <a:r>
                        <a:rPr lang="ko-KR" altLang="en-US" sz="700" dirty="0" smtClean="0"/>
                        <a:t> 수 있는 버튼이다</a:t>
                      </a:r>
                      <a:r>
                        <a:rPr lang="en-US" altLang="ko-KR" sz="700" dirty="0" smtClean="0"/>
                        <a:t>.</a:t>
                      </a:r>
                      <a:endParaRPr lang="ko-KR" altLang="en-US" sz="7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7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12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/>
                        <a:t>조리방법을 입력할 수 있는 텍스트 </a:t>
                      </a:r>
                      <a:r>
                        <a:rPr lang="ko-KR" altLang="en-US" sz="700" dirty="0" err="1" smtClean="0"/>
                        <a:t>입력창이다</a:t>
                      </a:r>
                      <a:r>
                        <a:rPr lang="en-US" altLang="ko-KR" sz="700" dirty="0" smtClean="0"/>
                        <a:t>.</a:t>
                      </a:r>
                      <a:endParaRPr lang="ko-KR" altLang="en-US" sz="7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7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13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smtClean="0"/>
                        <a:t>+</a:t>
                      </a:r>
                      <a:r>
                        <a:rPr lang="ko-KR" altLang="en-US" sz="700" smtClean="0"/>
                        <a:t>버튼을 클릭하면 </a:t>
                      </a:r>
                      <a:r>
                        <a:rPr lang="en-US" altLang="ko-KR" sz="700" smtClean="0"/>
                        <a:t>9,10</a:t>
                      </a:r>
                      <a:r>
                        <a:rPr lang="ko-KR" altLang="en-US" sz="700" baseline="0" smtClean="0"/>
                        <a:t> 조리과정 이미지 업로드 버튼과 조리방법 텍스트입력창이 추가된다</a:t>
                      </a:r>
                      <a:endParaRPr lang="ko-KR" altLang="en-US" sz="700" smtClean="0"/>
                    </a:p>
                    <a:p>
                      <a:pPr algn="l" latinLnBrk="1"/>
                      <a:endParaRPr lang="ko-KR" altLang="en-US" sz="7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7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14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smtClean="0"/>
                        <a:t>확인 </a:t>
                      </a:r>
                      <a:r>
                        <a:rPr lang="ko-KR" altLang="en-US" sz="700" dirty="0" smtClean="0"/>
                        <a:t>버튼을 </a:t>
                      </a:r>
                      <a:r>
                        <a:rPr lang="ko-KR" altLang="en-US" sz="700" smtClean="0"/>
                        <a:t>클릭하면 레시피를 작성한다</a:t>
                      </a:r>
                      <a:endParaRPr lang="en-US" altLang="ko-KR" sz="700" smtClean="0"/>
                    </a:p>
                    <a:p>
                      <a:pPr algn="l" latinLnBrk="1"/>
                      <a:r>
                        <a:rPr lang="en-US" altLang="ko-KR" sz="700" smtClean="0"/>
                        <a:t>(</a:t>
                      </a:r>
                      <a:r>
                        <a:rPr lang="ko-KR" altLang="en-US" sz="700" smtClean="0"/>
                        <a:t>서버에서 처리한다</a:t>
                      </a:r>
                      <a:r>
                        <a:rPr lang="en-US" altLang="ko-KR" sz="700" smtClean="0"/>
                        <a:t>)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7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15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/>
                        <a:t>취소버튼을 클릭하면 </a:t>
                      </a:r>
                      <a:r>
                        <a:rPr lang="ko-KR" altLang="en-US" sz="700" dirty="0" err="1" smtClean="0"/>
                        <a:t>레시피</a:t>
                      </a:r>
                      <a:r>
                        <a:rPr lang="ko-KR" altLang="en-US" sz="700" dirty="0" smtClean="0"/>
                        <a:t> 작성을 취소하고 메인 화면으로 이동한다</a:t>
                      </a:r>
                      <a:endParaRPr lang="ko-KR" altLang="en-US" sz="7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6" name="직사각형 15"/>
          <p:cNvSpPr/>
          <p:nvPr/>
        </p:nvSpPr>
        <p:spPr>
          <a:xfrm>
            <a:off x="621000" y="1550815"/>
            <a:ext cx="187449" cy="1535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>
                <a:solidFill>
                  <a:schemeClr val="tx1"/>
                </a:solidFill>
              </a:rPr>
              <a:t>1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779912" y="1418708"/>
            <a:ext cx="187449" cy="1535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>
                <a:solidFill>
                  <a:schemeClr val="tx1"/>
                </a:solidFill>
              </a:rPr>
              <a:t>2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07849" y="1792155"/>
            <a:ext cx="187449" cy="1535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>
                <a:solidFill>
                  <a:schemeClr val="tx1"/>
                </a:solidFill>
              </a:rPr>
              <a:t>3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339752" y="2431162"/>
            <a:ext cx="187449" cy="1535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>
                <a:solidFill>
                  <a:schemeClr val="tx1"/>
                </a:solidFill>
              </a:rPr>
              <a:t>6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19722" y="3396892"/>
            <a:ext cx="187449" cy="1535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>
                <a:solidFill>
                  <a:schemeClr val="tx1"/>
                </a:solidFill>
              </a:rPr>
              <a:t>7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25571" y="3729931"/>
            <a:ext cx="187449" cy="1535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>
                <a:solidFill>
                  <a:schemeClr val="tx1"/>
                </a:solidFill>
              </a:rPr>
              <a:t>8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777313" y="3760872"/>
            <a:ext cx="187449" cy="1535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>
                <a:solidFill>
                  <a:schemeClr val="tx1"/>
                </a:solidFill>
              </a:rPr>
              <a:t>9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2339752" y="4915783"/>
            <a:ext cx="303978" cy="1535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>
                <a:solidFill>
                  <a:schemeClr val="tx1"/>
                </a:solidFill>
              </a:rPr>
              <a:t>12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762317" y="1651826"/>
            <a:ext cx="187449" cy="1535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>
                <a:solidFill>
                  <a:schemeClr val="tx1"/>
                </a:solidFill>
              </a:rPr>
              <a:t>4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407849" y="1963159"/>
            <a:ext cx="187449" cy="1535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>
                <a:solidFill>
                  <a:schemeClr val="tx1"/>
                </a:solidFill>
              </a:rPr>
              <a:t>5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1274923" y="3883472"/>
            <a:ext cx="303978" cy="1535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>
                <a:solidFill>
                  <a:schemeClr val="tx1"/>
                </a:solidFill>
              </a:rPr>
              <a:t>10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275984" y="4903098"/>
            <a:ext cx="303978" cy="16622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>
                <a:solidFill>
                  <a:schemeClr val="tx1"/>
                </a:solidFill>
              </a:rPr>
              <a:t>11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487590" y="2584703"/>
            <a:ext cx="2120884" cy="430887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100"/>
              <a:t>(</a:t>
            </a:r>
            <a:r>
              <a:rPr lang="ko-KR" altLang="en-US" sz="1100"/>
              <a:t>유즈케이스 정의서</a:t>
            </a:r>
            <a:r>
              <a:rPr lang="en-US" altLang="ko-KR" sz="1100"/>
              <a:t>(UC012) Main Flows 2</a:t>
            </a:r>
            <a:r>
              <a:rPr lang="ko-KR" altLang="en-US" sz="1100"/>
              <a:t>번</a:t>
            </a:r>
            <a:r>
              <a:rPr lang="en-US" altLang="ko-KR" sz="1100"/>
              <a:t>,3</a:t>
            </a:r>
            <a:r>
              <a:rPr lang="ko-KR" altLang="en-US" sz="1100" smtClean="0"/>
              <a:t>번</a:t>
            </a:r>
            <a:r>
              <a:rPr lang="en-US" altLang="ko-KR" sz="1100" smtClean="0"/>
              <a:t>)</a:t>
            </a:r>
            <a:endParaRPr lang="ko-KR" altLang="en-US" sz="1100" dirty="0"/>
          </a:p>
        </p:txBody>
      </p:sp>
      <p:sp>
        <p:nvSpPr>
          <p:cNvPr id="7" name="직사각형 6"/>
          <p:cNvSpPr/>
          <p:nvPr/>
        </p:nvSpPr>
        <p:spPr>
          <a:xfrm>
            <a:off x="6638102" y="1340258"/>
            <a:ext cx="2597319" cy="439299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/>
          <p:cNvCxnSpPr>
            <a:stCxn id="7" idx="1"/>
            <a:endCxn id="5" idx="2"/>
          </p:cNvCxnSpPr>
          <p:nvPr/>
        </p:nvCxnSpPr>
        <p:spPr>
          <a:xfrm flipH="1" flipV="1">
            <a:off x="5548032" y="3015590"/>
            <a:ext cx="1090070" cy="521167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그림 5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0944" y="3012178"/>
            <a:ext cx="2355398" cy="1327773"/>
          </a:xfrm>
          <a:prstGeom prst="rect">
            <a:avLst/>
          </a:prstGeom>
        </p:spPr>
      </p:pic>
      <p:cxnSp>
        <p:nvCxnSpPr>
          <p:cNvPr id="55" name="직선 화살표 연결선 54"/>
          <p:cNvCxnSpPr>
            <a:stCxn id="21" idx="3"/>
            <a:endCxn id="54" idx="0"/>
          </p:cNvCxnSpPr>
          <p:nvPr/>
        </p:nvCxnSpPr>
        <p:spPr>
          <a:xfrm>
            <a:off x="2527201" y="2507933"/>
            <a:ext cx="521442" cy="504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/>
          <p:cNvSpPr/>
          <p:nvPr/>
        </p:nvSpPr>
        <p:spPr>
          <a:xfrm>
            <a:off x="2281487" y="5521336"/>
            <a:ext cx="303978" cy="1535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smtClean="0">
                <a:solidFill>
                  <a:schemeClr val="tx1"/>
                </a:solidFill>
              </a:rPr>
              <a:t>13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pic>
        <p:nvPicPr>
          <p:cNvPr id="63" name="그림 6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79907" y="4629502"/>
            <a:ext cx="2079651" cy="1046258"/>
          </a:xfrm>
          <a:prstGeom prst="rect">
            <a:avLst/>
          </a:prstGeom>
        </p:spPr>
      </p:pic>
      <p:cxnSp>
        <p:nvCxnSpPr>
          <p:cNvPr id="65" name="직선 화살표 연결선 64"/>
          <p:cNvCxnSpPr>
            <a:stCxn id="61" idx="3"/>
            <a:endCxn id="63" idx="1"/>
          </p:cNvCxnSpPr>
          <p:nvPr/>
        </p:nvCxnSpPr>
        <p:spPr>
          <a:xfrm flipV="1">
            <a:off x="2585465" y="5152631"/>
            <a:ext cx="1794442" cy="4454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직사각형 67"/>
          <p:cNvSpPr/>
          <p:nvPr/>
        </p:nvSpPr>
        <p:spPr>
          <a:xfrm>
            <a:off x="4255970" y="4056488"/>
            <a:ext cx="2041402" cy="467181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/>
              <a:t>(</a:t>
            </a:r>
            <a:r>
              <a:rPr lang="ko-KR" altLang="en-US" sz="1200"/>
              <a:t>유즈케이스 정의서</a:t>
            </a:r>
            <a:r>
              <a:rPr lang="en-US" altLang="ko-KR" sz="1200"/>
              <a:t>(UC012) Main Flows </a:t>
            </a:r>
            <a:r>
              <a:rPr lang="en-US" altLang="ko-KR" sz="1200" smtClean="0"/>
              <a:t>4</a:t>
            </a:r>
            <a:r>
              <a:rPr lang="ko-KR" altLang="en-US" sz="1200" smtClean="0"/>
              <a:t>번</a:t>
            </a:r>
            <a:r>
              <a:rPr lang="en-US" altLang="ko-KR" sz="1200" smtClean="0"/>
              <a:t>,5</a:t>
            </a:r>
            <a:r>
              <a:rPr lang="ko-KR" altLang="en-US" sz="1200" smtClean="0"/>
              <a:t>번</a:t>
            </a:r>
            <a:r>
              <a:rPr lang="en-US" altLang="ko-KR" sz="1200"/>
              <a:t>)</a:t>
            </a:r>
            <a:endParaRPr lang="ko-KR" altLang="en-US" sz="1200" dirty="0"/>
          </a:p>
        </p:txBody>
      </p:sp>
      <p:sp>
        <p:nvSpPr>
          <p:cNvPr id="69" name="직사각형 68"/>
          <p:cNvSpPr/>
          <p:nvPr/>
        </p:nvSpPr>
        <p:spPr>
          <a:xfrm>
            <a:off x="6656475" y="5763805"/>
            <a:ext cx="2578946" cy="52269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0" name="직선 화살표 연결선 69"/>
          <p:cNvCxnSpPr>
            <a:stCxn id="69" idx="1"/>
            <a:endCxn id="68" idx="2"/>
          </p:cNvCxnSpPr>
          <p:nvPr/>
        </p:nvCxnSpPr>
        <p:spPr>
          <a:xfrm flipH="1" flipV="1">
            <a:off x="5276671" y="4523669"/>
            <a:ext cx="1379804" cy="1501484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직사각형 75"/>
          <p:cNvSpPr/>
          <p:nvPr/>
        </p:nvSpPr>
        <p:spPr>
          <a:xfrm>
            <a:off x="1536413" y="5846728"/>
            <a:ext cx="303978" cy="1535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smtClean="0">
                <a:solidFill>
                  <a:schemeClr val="tx1"/>
                </a:solidFill>
              </a:rPr>
              <a:t>14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2434280" y="5841930"/>
            <a:ext cx="303978" cy="1535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smtClean="0">
                <a:solidFill>
                  <a:schemeClr val="tx1"/>
                </a:solidFill>
              </a:rPr>
              <a:t>15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8987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48" y="1041946"/>
            <a:ext cx="6673440" cy="4806523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0" y="0"/>
            <a:ext cx="9144000" cy="6515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/>
          </a:p>
        </p:txBody>
      </p:sp>
      <p:sp>
        <p:nvSpPr>
          <p:cNvPr id="8" name="직사각형 7"/>
          <p:cNvSpPr/>
          <p:nvPr/>
        </p:nvSpPr>
        <p:spPr>
          <a:xfrm>
            <a:off x="1569" y="-2157"/>
            <a:ext cx="1273355" cy="2976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화면제목</a:t>
            </a:r>
            <a:endParaRPr lang="ko-KR" altLang="en-US" sz="1050" dirty="0"/>
          </a:p>
        </p:txBody>
      </p:sp>
      <p:sp>
        <p:nvSpPr>
          <p:cNvPr id="9" name="직사각형 8"/>
          <p:cNvSpPr/>
          <p:nvPr/>
        </p:nvSpPr>
        <p:spPr>
          <a:xfrm>
            <a:off x="1569" y="297681"/>
            <a:ext cx="1273355" cy="2976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페이지 경로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274923" y="-2312"/>
            <a:ext cx="7869077" cy="2917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>
                <a:solidFill>
                  <a:schemeClr val="tx1"/>
                </a:solidFill>
              </a:rPr>
              <a:t>분류별 레시피 </a:t>
            </a:r>
            <a:r>
              <a:rPr lang="ko-KR" altLang="en-US" sz="1050" smtClean="0">
                <a:solidFill>
                  <a:schemeClr val="tx1"/>
                </a:solidFill>
              </a:rPr>
              <a:t>조회하기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277241" y="300007"/>
            <a:ext cx="7866759" cy="292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>
                <a:solidFill>
                  <a:schemeClr val="tx1"/>
                </a:solidFill>
              </a:rPr>
              <a:t> </a:t>
            </a:r>
            <a:r>
              <a:rPr lang="ko-KR" altLang="en-US" sz="1050" smtClean="0">
                <a:solidFill>
                  <a:schemeClr val="tx1"/>
                </a:solidFill>
              </a:rPr>
              <a:t>웹 메인화면에서 나도요리하기를 클릭한 화면 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" y="592956"/>
            <a:ext cx="6732238" cy="59221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 </a:t>
            </a: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010894"/>
              </p:ext>
            </p:extLst>
          </p:nvPr>
        </p:nvGraphicFramePr>
        <p:xfrm>
          <a:off x="6730227" y="625775"/>
          <a:ext cx="2402886" cy="57790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0433"/>
                <a:gridCol w="2042453"/>
              </a:tblGrid>
              <a:tr h="42148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700" dirty="0" smtClean="0"/>
                        <a:t>Description(</a:t>
                      </a:r>
                      <a:r>
                        <a:rPr lang="ko-KR" altLang="en-US" sz="1700" dirty="0" err="1" smtClean="0"/>
                        <a:t>박세훈</a:t>
                      </a:r>
                      <a:r>
                        <a:rPr lang="en-US" altLang="ko-KR" sz="1700" dirty="0" smtClean="0"/>
                        <a:t>)</a:t>
                      </a:r>
                      <a:endParaRPr lang="ko-KR" altLang="en-US" sz="1700" dirty="0"/>
                    </a:p>
                  </a:txBody>
                  <a:tcPr marL="68580" marR="68580" marT="41148" marB="41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43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/>
                        <a:t>1</a:t>
                      </a:r>
                      <a:endParaRPr lang="ko-KR" altLang="en-US" sz="17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smtClean="0"/>
                        <a:t>2</a:t>
                      </a:r>
                      <a:r>
                        <a:rPr lang="ko-KR" altLang="en-US" sz="1000" smtClean="0"/>
                        <a:t>초 보일예정</a:t>
                      </a:r>
                      <a:endParaRPr lang="ko-KR" altLang="en-US" sz="10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1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/>
                        <a:t>2</a:t>
                      </a:r>
                      <a:endParaRPr lang="ko-KR" altLang="en-US" sz="17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smtClean="0"/>
                        <a:t>레시피가 추가되면 서버에서 새로 목록을 불러와 제공한다</a:t>
                      </a:r>
                      <a:r>
                        <a:rPr lang="en-US" altLang="ko-KR" sz="1000" smtClean="0"/>
                        <a:t>.</a:t>
                      </a:r>
                      <a:br>
                        <a:rPr lang="en-US" altLang="ko-KR" sz="1000" smtClean="0"/>
                      </a:br>
                      <a:r>
                        <a:rPr lang="en-US" altLang="ko-KR" sz="100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smtClean="0">
                          <a:solidFill>
                            <a:schemeClr val="tx1"/>
                          </a:solidFill>
                        </a:rPr>
                        <a:t>유즈케이스 정의서</a:t>
                      </a:r>
                      <a:r>
                        <a:rPr lang="en-US" altLang="ko-KR" sz="1000" smtClean="0">
                          <a:solidFill>
                            <a:schemeClr val="tx1"/>
                          </a:solidFill>
                        </a:rPr>
                        <a:t>(UC012) Main Flows6</a:t>
                      </a:r>
                      <a:r>
                        <a:rPr lang="ko-KR" altLang="en-US" sz="1000" smtClean="0">
                          <a:solidFill>
                            <a:schemeClr val="tx1"/>
                          </a:solidFill>
                        </a:rPr>
                        <a:t>번</a:t>
                      </a:r>
                      <a:r>
                        <a:rPr lang="en-US" altLang="ko-KR" sz="1000" smtClean="0">
                          <a:solidFill>
                            <a:schemeClr val="tx1"/>
                          </a:solidFill>
                        </a:rPr>
                        <a:t>,7</a:t>
                      </a:r>
                      <a:r>
                        <a:rPr lang="ko-KR" altLang="en-US" sz="1000" smtClean="0">
                          <a:solidFill>
                            <a:schemeClr val="tx1"/>
                          </a:solidFill>
                        </a:rPr>
                        <a:t>번</a:t>
                      </a:r>
                      <a:r>
                        <a:rPr lang="en-US" altLang="ko-KR" sz="100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000" smtClean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34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/>
                        <a:t>3</a:t>
                      </a:r>
                      <a:endParaRPr lang="ko-KR" altLang="en-US" sz="17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34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/>
                        <a:t>4</a:t>
                      </a:r>
                      <a:endParaRPr lang="ko-KR" altLang="en-US" sz="17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34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/>
                        <a:t>5</a:t>
                      </a:r>
                      <a:endParaRPr lang="ko-KR" altLang="en-US" sz="17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34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smtClean="0"/>
                        <a:t>6</a:t>
                      </a:r>
                      <a:endParaRPr lang="ko-KR" altLang="en-US" sz="17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34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smtClean="0"/>
                        <a:t>7</a:t>
                      </a:r>
                      <a:endParaRPr lang="ko-KR" altLang="en-US" sz="17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34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smtClean="0"/>
                        <a:t>8</a:t>
                      </a:r>
                      <a:endParaRPr lang="ko-KR" altLang="en-US" sz="17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34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smtClean="0"/>
                        <a:t>9</a:t>
                      </a:r>
                      <a:endParaRPr lang="ko-KR" altLang="en-US" sz="17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47102"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7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모서리가 둥근 직사각형 4"/>
          <p:cNvSpPr/>
          <p:nvPr/>
        </p:nvSpPr>
        <p:spPr>
          <a:xfrm>
            <a:off x="1511660" y="1407773"/>
            <a:ext cx="3600400" cy="535596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정상적으로 작성되었습니다</a:t>
            </a:r>
            <a:endParaRPr lang="ko-KR" altLang="en-US" sz="1400" dirty="0"/>
          </a:p>
        </p:txBody>
      </p:sp>
      <p:sp>
        <p:nvSpPr>
          <p:cNvPr id="14" name="직사각형 13"/>
          <p:cNvSpPr/>
          <p:nvPr/>
        </p:nvSpPr>
        <p:spPr>
          <a:xfrm>
            <a:off x="1511660" y="1315648"/>
            <a:ext cx="187449" cy="1842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>
                <a:solidFill>
                  <a:schemeClr val="tx1"/>
                </a:solidFill>
              </a:rPr>
              <a:t>1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715092" y="2025522"/>
            <a:ext cx="1272731" cy="1528506"/>
          </a:xfrm>
          <a:prstGeom prst="rect">
            <a:avLst/>
          </a:prstGeom>
          <a:noFill/>
          <a:ln w="539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1516641" y="2030355"/>
            <a:ext cx="249494" cy="2452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>
                <a:solidFill>
                  <a:schemeClr val="tx1"/>
                </a:solidFill>
              </a:rPr>
              <a:t>2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8461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352</Words>
  <Application>Microsoft Office PowerPoint</Application>
  <PresentationFormat>화면 슬라이드 쇼(4:3)</PresentationFormat>
  <Paragraphs>106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전상우</dc:creator>
  <cp:lastModifiedBy>Huni</cp:lastModifiedBy>
  <cp:revision>43</cp:revision>
  <dcterms:created xsi:type="dcterms:W3CDTF">2015-07-20T02:52:29Z</dcterms:created>
  <dcterms:modified xsi:type="dcterms:W3CDTF">2015-07-20T14:24:57Z</dcterms:modified>
</cp:coreProperties>
</file>