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0" r:id="rId5"/>
    <p:sldId id="261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400" autoAdjust="0"/>
  </p:normalViewPr>
  <p:slideViewPr>
    <p:cSldViewPr snapToGrid="0">
      <p:cViewPr>
        <p:scale>
          <a:sx n="100" d="100"/>
          <a:sy n="100" d="100"/>
        </p:scale>
        <p:origin x="-108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2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1582-AA52-482B-B512-A6BF468CF6D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FBA4-2B26-44C0-81FC-138EF8FB3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52553"/>
              </p:ext>
            </p:extLst>
          </p:nvPr>
        </p:nvGraphicFramePr>
        <p:xfrm>
          <a:off x="6730227" y="502924"/>
          <a:ext cx="2402886" cy="105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668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</a:t>
                      </a:r>
                      <a:r>
                        <a:rPr lang="ko-KR" altLang="en-US" sz="1000" dirty="0" err="1" smtClean="0"/>
                        <a:t>장바구니창이</a:t>
                      </a:r>
                      <a:r>
                        <a:rPr lang="ko-KR" altLang="en-US" sz="1000" dirty="0" smtClean="0"/>
                        <a:t> 제공되고 재료별 장바구니 목록을 서버에서 제공한다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37840" y="8238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3570" y="1070884"/>
            <a:ext cx="323439" cy="2866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7946" y="830949"/>
            <a:ext cx="2649404" cy="7883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  <a:endCxn id="5" idx="0"/>
          </p:cNvCxnSpPr>
          <p:nvPr/>
        </p:nvCxnSpPr>
        <p:spPr>
          <a:xfrm>
            <a:off x="7952648" y="1619250"/>
            <a:ext cx="0" cy="46200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029959" y="2081252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/>
              <a:t>Main Flows 1</a:t>
            </a:r>
            <a:r>
              <a:rPr lang="ko-KR" altLang="en-US" sz="1100" smtClean="0"/>
              <a:t>번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474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" y="496068"/>
            <a:ext cx="6630959" cy="437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050" dirty="0" smtClean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클릭할시</a:t>
            </a:r>
            <a:r>
              <a:rPr lang="ko-KR" altLang="en-US" sz="1050" dirty="0" smtClean="0">
                <a:solidFill>
                  <a:schemeClr val="tx1"/>
                </a:solidFill>
              </a:rPr>
              <a:t> 출력되는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62998"/>
              </p:ext>
            </p:extLst>
          </p:nvPr>
        </p:nvGraphicFramePr>
        <p:xfrm>
          <a:off x="6730227" y="494131"/>
          <a:ext cx="2402886" cy="1415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433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창이다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baseline="0" dirty="0" smtClean="0"/>
                        <a:t>재료의 </a:t>
                      </a:r>
                      <a:r>
                        <a:rPr lang="ko-KR" altLang="en-US" sz="1000" baseline="0" dirty="0" err="1" smtClean="0"/>
                        <a:t>맵표시</a:t>
                      </a:r>
                      <a:r>
                        <a:rPr lang="ko-KR" altLang="en-US" sz="1000" baseline="0" dirty="0" smtClean="0"/>
                        <a:t> 버튼과 삭제 버튼이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ko-KR" altLang="en-US" sz="1000" baseline="0" dirty="0" smtClean="0"/>
                        <a:t> 화면으로</a:t>
                      </a:r>
                      <a:r>
                        <a:rPr lang="ko-KR" altLang="en-US" sz="1000" dirty="0" smtClean="0"/>
                        <a:t>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168571" y="957779"/>
            <a:ext cx="2039189" cy="14170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68571" y="86245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48044" y="112927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35040" y="-5934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3560" y="-59348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842" y="1129272"/>
            <a:ext cx="250693" cy="2791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27946" y="830949"/>
            <a:ext cx="2569403" cy="1131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  <a:endCxn id="23" idx="0"/>
          </p:cNvCxnSpPr>
          <p:nvPr/>
        </p:nvCxnSpPr>
        <p:spPr>
          <a:xfrm flipH="1">
            <a:off x="7908387" y="1962150"/>
            <a:ext cx="4261" cy="5248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3560" y="2486957"/>
            <a:ext cx="1789654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Main Flows </a:t>
            </a:r>
            <a:r>
              <a:rPr lang="en-US" altLang="ko-KR" sz="1100" smtClean="0">
                <a:cs typeface="Times New Roman" panose="02020603050405020304" pitchFamily="18" charset="0"/>
              </a:rPr>
              <a:t>1,2,3,4,5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404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프로그램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메인화면의</a:t>
            </a:r>
            <a:r>
              <a:rPr lang="ko-KR" altLang="en-US" sz="1050" dirty="0" smtClean="0">
                <a:solidFill>
                  <a:schemeClr val="tx1"/>
                </a:solidFill>
              </a:rPr>
              <a:t> 장바구니에서 지도마크 버튼을 클릭할 경우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9" y="1139774"/>
            <a:ext cx="4677431" cy="376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17749" y="160384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14923" y="22039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1447" y="293507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7537" y="168061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41" y="3654865"/>
            <a:ext cx="1501424" cy="8429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95069" y="350511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57023"/>
              </p:ext>
            </p:extLst>
          </p:nvPr>
        </p:nvGraphicFramePr>
        <p:xfrm>
          <a:off x="6730227" y="489600"/>
          <a:ext cx="2402886" cy="3175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754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상품 정보 지도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검색창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지도가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1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검색창이다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원하는 재료</a:t>
                      </a:r>
                      <a:r>
                        <a:rPr lang="ko-KR" altLang="en-US" sz="1000" baseline="0" dirty="0" smtClean="0"/>
                        <a:t> 정보를 입력하여 바로 검색하면 서버에서 해당 상품 정보를 지도에서 제공한다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3</a:t>
                      </a:r>
                      <a:endParaRPr lang="ko-KR" altLang="en-US" sz="14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검색된 재료 정보이다</a:t>
                      </a:r>
                      <a:r>
                        <a:rPr lang="en-US" altLang="ko-KR" sz="1000" dirty="0" smtClean="0"/>
                        <a:t>.  </a:t>
                      </a:r>
                      <a:r>
                        <a:rPr lang="ko-KR" altLang="en-US" sz="1000" dirty="0" err="1" smtClean="0"/>
                        <a:t>마트</a:t>
                      </a:r>
                      <a:r>
                        <a:rPr lang="ko-KR" altLang="en-US" sz="1000" dirty="0" smtClean="0"/>
                        <a:t>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재료</a:t>
                      </a:r>
                      <a:r>
                        <a:rPr lang="ko-KR" altLang="en-US" sz="1000" baseline="0" dirty="0" err="1" smtClean="0"/>
                        <a:t>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재료 가격이 제공된다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서버에서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지금 현재 위치를 지도 상에서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해당하는 상품정보가 없을 경우 </a:t>
                      </a:r>
                      <a:r>
                        <a:rPr lang="ko-KR" altLang="en-US" sz="1000" dirty="0" err="1" smtClean="0"/>
                        <a:t>경고창이</a:t>
                      </a:r>
                      <a:r>
                        <a:rPr lang="ko-KR" altLang="en-US" sz="1000" dirty="0" smtClean="0"/>
                        <a:t> 제공된다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566761" y="778380"/>
            <a:ext cx="2686585" cy="12885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1"/>
            <a:endCxn id="26" idx="3"/>
          </p:cNvCxnSpPr>
          <p:nvPr/>
        </p:nvCxnSpPr>
        <p:spPr>
          <a:xfrm flipH="1" flipV="1">
            <a:off x="6049561" y="778380"/>
            <a:ext cx="517200" cy="6442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04184" y="562936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Main Flows </a:t>
            </a:r>
            <a:r>
              <a:rPr lang="en-US" altLang="ko-KR" sz="1100" smtClean="0">
                <a:cs typeface="Times New Roman" panose="02020603050405020304" pitchFamily="18" charset="0"/>
              </a:rPr>
              <a:t>1,</a:t>
            </a:r>
            <a:r>
              <a:rPr lang="en-US" altLang="ko-KR" sz="1100" smtClean="0">
                <a:cs typeface="Times New Roman" panose="02020603050405020304" pitchFamily="18" charset="0"/>
              </a:rPr>
              <a:t>2,3,4,5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sp>
        <p:nvSpPr>
          <p:cNvPr id="32" name="직사각형 31"/>
          <p:cNvSpPr/>
          <p:nvPr/>
        </p:nvSpPr>
        <p:spPr>
          <a:xfrm>
            <a:off x="6566761" y="2066925"/>
            <a:ext cx="2686585" cy="1021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1"/>
            <a:endCxn id="34" idx="3"/>
          </p:cNvCxnSpPr>
          <p:nvPr/>
        </p:nvCxnSpPr>
        <p:spPr>
          <a:xfrm flipH="1">
            <a:off x="5654273" y="2577771"/>
            <a:ext cx="912488" cy="26834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808896" y="5045776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Main Flows </a:t>
            </a:r>
            <a:r>
              <a:rPr lang="en-US" altLang="ko-KR" sz="1100" smtClean="0">
                <a:cs typeface="Times New Roman" panose="02020603050405020304" pitchFamily="18" charset="0"/>
              </a:rPr>
              <a:t>6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sp>
        <p:nvSpPr>
          <p:cNvPr id="41" name="직사각형 40"/>
          <p:cNvSpPr/>
          <p:nvPr/>
        </p:nvSpPr>
        <p:spPr>
          <a:xfrm>
            <a:off x="6566761" y="3088616"/>
            <a:ext cx="2685712" cy="6442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  <a:endCxn id="43" idx="0"/>
          </p:cNvCxnSpPr>
          <p:nvPr/>
        </p:nvCxnSpPr>
        <p:spPr>
          <a:xfrm>
            <a:off x="7909617" y="3732890"/>
            <a:ext cx="28502" cy="764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002786" y="4497833"/>
            <a:ext cx="1870666" cy="44805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Alternative Flows A-2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318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2918"/>
            <a:ext cx="2510276" cy="508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</a:t>
            </a:r>
            <a:r>
              <a:rPr lang="ko-KR" altLang="en-US" sz="1050" dirty="0">
                <a:solidFill>
                  <a:schemeClr val="tx1"/>
                </a:solidFill>
              </a:rPr>
              <a:t>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프로필에서 장바구니 버튼을 클릭할 시 출력되는 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57530"/>
              </p:ext>
            </p:extLst>
          </p:nvPr>
        </p:nvGraphicFramePr>
        <p:xfrm>
          <a:off x="6737427" y="499879"/>
          <a:ext cx="2402886" cy="176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메인화면에서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메뉴바</a:t>
                      </a:r>
                      <a:r>
                        <a:rPr lang="ko-KR" altLang="en-US" sz="800" dirty="0" smtClean="0"/>
                        <a:t> 버튼을 클릭하고 장바구니 버튼을 클릭하면 장바구니 창이 제공된다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장바구니 화면이다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품목별로 재료가 나뉘어져 있고 서버에서 제공된다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재료별로 위치</a:t>
                      </a:r>
                      <a:r>
                        <a:rPr lang="ko-KR" altLang="en-US" sz="800" baseline="0" dirty="0" smtClean="0"/>
                        <a:t> 검색 버튼과 삭제 버튼이 있다</a:t>
                      </a:r>
                      <a:r>
                        <a:rPr lang="en-US" altLang="ko-KR" sz="800" baseline="0" dirty="0" smtClean="0"/>
                        <a:t>.(</a:t>
                      </a:r>
                      <a:r>
                        <a:rPr lang="ko-KR" altLang="en-US" sz="800" baseline="0" dirty="0" smtClean="0"/>
                        <a:t>서버에서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맵표시</a:t>
                      </a:r>
                      <a:r>
                        <a:rPr lang="ko-KR" altLang="en-US" sz="800" dirty="0" smtClean="0"/>
                        <a:t> 버튼을 클릭하면 지도 창이 제공된다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서버에서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42874" y="133394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03353" y="15757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49412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51520" y="36495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86550" y="1838324"/>
            <a:ext cx="2513906" cy="4942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7943503" y="2332561"/>
            <a:ext cx="0" cy="7146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020814" y="3047219"/>
            <a:ext cx="1845377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100" smtClean="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 smtClean="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Main Flows 2,3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4728208" y="1556705"/>
            <a:ext cx="215268" cy="2244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7500" y="774586"/>
            <a:ext cx="2532956" cy="10161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17150" y="2508706"/>
            <a:ext cx="1859361" cy="43088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 smtClean="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 smtClean="0">
                <a:cs typeface="Times New Roman" panose="02020603050405020304" pitchFamily="18" charset="0"/>
              </a:rPr>
              <a:t> (UC033)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Main Flows </a:t>
            </a:r>
            <a:r>
              <a:rPr lang="en-US" altLang="ko-KR" sz="1100" smtClean="0">
                <a:cs typeface="Times New Roman" panose="02020603050405020304" pitchFamily="18" charset="0"/>
              </a:rPr>
              <a:t>1,2,3,4,5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  <p:cxnSp>
        <p:nvCxnSpPr>
          <p:cNvPr id="24" name="꺾인 연결선 23"/>
          <p:cNvCxnSpPr>
            <a:stCxn id="21" idx="1"/>
            <a:endCxn id="23" idx="0"/>
          </p:cNvCxnSpPr>
          <p:nvPr/>
        </p:nvCxnSpPr>
        <p:spPr>
          <a:xfrm rot="10800000" flipV="1">
            <a:off x="6446832" y="1282642"/>
            <a:ext cx="220669" cy="122606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상품정보 지도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장바구니창에서</a:t>
            </a:r>
            <a:r>
              <a:rPr lang="ko-KR" altLang="en-US" sz="1050" dirty="0" smtClean="0">
                <a:solidFill>
                  <a:schemeClr val="tx1"/>
                </a:solidFill>
              </a:rPr>
              <a:t> 지도마크버튼을 클릭할 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출력되는창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59298"/>
              </p:ext>
            </p:extLst>
          </p:nvPr>
        </p:nvGraphicFramePr>
        <p:xfrm>
          <a:off x="6730227" y="521479"/>
          <a:ext cx="2402886" cy="240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지도 화면이다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검색 창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현재 위치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재료 정보가 제공된다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검색창이다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smtClean="0"/>
                        <a:t>원하는 </a:t>
                      </a:r>
                      <a:r>
                        <a:rPr lang="ko-KR" altLang="en-US" sz="800" smtClean="0"/>
                        <a:t>재료</a:t>
                      </a:r>
                      <a:r>
                        <a:rPr lang="ko-KR" altLang="en-US" sz="800" baseline="0" smtClean="0"/>
                        <a:t> </a:t>
                      </a:r>
                      <a:r>
                        <a:rPr lang="ko-KR" altLang="en-US" sz="800" baseline="0" dirty="0" smtClean="0"/>
                        <a:t>정보를 입력하여 바로 검색하면 서버에서 해당 상품 정보를 지도에서 제공한다</a:t>
                      </a:r>
                      <a:r>
                        <a:rPr lang="en-US" altLang="ko-KR" sz="800" baseline="0" dirty="0" smtClean="0"/>
                        <a:t>.(</a:t>
                      </a:r>
                      <a:r>
                        <a:rPr lang="ko-KR" altLang="en-US" sz="800" baseline="0" dirty="0" smtClean="0"/>
                        <a:t>서버에서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검색된 재료 정보이다</a:t>
                      </a:r>
                      <a:r>
                        <a:rPr lang="en-US" altLang="ko-KR" sz="800" dirty="0" smtClean="0"/>
                        <a:t>.  </a:t>
                      </a:r>
                      <a:r>
                        <a:rPr lang="ko-KR" altLang="en-US" sz="800" dirty="0" err="1" smtClean="0"/>
                        <a:t>마트</a:t>
                      </a:r>
                      <a:r>
                        <a:rPr lang="ko-KR" altLang="en-US" sz="800" dirty="0" smtClean="0"/>
                        <a:t> 정보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재료</a:t>
                      </a:r>
                      <a:r>
                        <a:rPr lang="ko-KR" altLang="en-US" sz="800" baseline="0" dirty="0" err="1" smtClean="0"/>
                        <a:t>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재료 가격이 서버에서 제공된다</a:t>
                      </a:r>
                      <a:r>
                        <a:rPr lang="en-US" altLang="ko-KR" sz="800" baseline="0" dirty="0" smtClean="0"/>
                        <a:t>.(</a:t>
                      </a:r>
                      <a:r>
                        <a:rPr lang="ko-KR" altLang="en-US" sz="800" baseline="0" dirty="0" smtClean="0"/>
                        <a:t>서버에서 처리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지금 현재 위치를 지도 상에서 제공한다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서버에서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해당하는 상품정보가 없을 경우 상품정보 없음 </a:t>
                      </a:r>
                      <a:r>
                        <a:rPr lang="ko-KR" altLang="en-US" sz="800" dirty="0" err="1" smtClean="0"/>
                        <a:t>팝업창이</a:t>
                      </a:r>
                      <a:r>
                        <a:rPr lang="ko-KR" altLang="en-US" sz="800" dirty="0" smtClean="0"/>
                        <a:t> 출력된다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클라이언트에서 처리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5" y="542544"/>
            <a:ext cx="2519273" cy="51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507066" y="18420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0101" y="14261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13418" y="732466"/>
            <a:ext cx="2649404" cy="9153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01658" y="982396"/>
            <a:ext cx="1768433" cy="4154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ko-KR" sz="105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050">
                <a:cs typeface="Times New Roman" panose="02020603050405020304" pitchFamily="18" charset="0"/>
              </a:rPr>
              <a:t> (UC033</a:t>
            </a:r>
            <a:r>
              <a:rPr lang="en-US" altLang="ko-KR" sz="105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050" smtClean="0">
                <a:cs typeface="Times New Roman" panose="02020603050405020304" pitchFamily="18" charset="0"/>
              </a:rPr>
              <a:t>Main Flows </a:t>
            </a:r>
            <a:r>
              <a:rPr lang="en-US" altLang="ko-KR" sz="1050" smtClean="0">
                <a:cs typeface="Times New Roman" panose="02020603050405020304" pitchFamily="18" charset="0"/>
              </a:rPr>
              <a:t>1,2,3,4,5</a:t>
            </a:r>
            <a:r>
              <a:rPr lang="ko-KR" altLang="en-US" sz="1050" smtClean="0">
                <a:cs typeface="Times New Roman" panose="02020603050405020304" pitchFamily="18" charset="0"/>
              </a:rPr>
              <a:t>번</a:t>
            </a:r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2250016" y="289821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9316" y="143222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20" idx="1"/>
            <a:endCxn id="25" idx="3"/>
          </p:cNvCxnSpPr>
          <p:nvPr/>
        </p:nvCxnSpPr>
        <p:spPr>
          <a:xfrm rot="10800000">
            <a:off x="5970092" y="1190146"/>
            <a:ext cx="6433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13418" y="1647825"/>
            <a:ext cx="2649404" cy="847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01658" y="1984267"/>
            <a:ext cx="1768433" cy="41549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05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050">
                <a:cs typeface="Times New Roman" panose="02020603050405020304" pitchFamily="18" charset="0"/>
              </a:rPr>
              <a:t> (UC033</a:t>
            </a:r>
            <a:r>
              <a:rPr lang="en-US" altLang="ko-KR" sz="105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050" smtClean="0">
                <a:cs typeface="Times New Roman" panose="02020603050405020304" pitchFamily="18" charset="0"/>
              </a:rPr>
              <a:t>Main Flows </a:t>
            </a:r>
            <a:r>
              <a:rPr lang="en-US" altLang="ko-KR" sz="1050" smtClean="0">
                <a:cs typeface="Times New Roman" panose="02020603050405020304" pitchFamily="18" charset="0"/>
              </a:rPr>
              <a:t>6</a:t>
            </a:r>
            <a:r>
              <a:rPr lang="ko-KR" altLang="en-US" sz="1050" smtClean="0">
                <a:cs typeface="Times New Roman" panose="02020603050405020304" pitchFamily="18" charset="0"/>
              </a:rPr>
              <a:t>번</a:t>
            </a:r>
            <a:endParaRPr lang="ko-KR" altLang="en-US" sz="1050"/>
          </a:p>
        </p:txBody>
      </p:sp>
      <p:cxnSp>
        <p:nvCxnSpPr>
          <p:cNvPr id="32" name="꺾인 연결선 31"/>
          <p:cNvCxnSpPr>
            <a:stCxn id="23" idx="1"/>
            <a:endCxn id="30" idx="3"/>
          </p:cNvCxnSpPr>
          <p:nvPr/>
        </p:nvCxnSpPr>
        <p:spPr>
          <a:xfrm rot="10800000" flipV="1">
            <a:off x="5970092" y="2071688"/>
            <a:ext cx="643327" cy="12032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613418" y="2495550"/>
            <a:ext cx="2649404" cy="43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2"/>
            <a:endCxn id="37" idx="0"/>
          </p:cNvCxnSpPr>
          <p:nvPr/>
        </p:nvCxnSpPr>
        <p:spPr>
          <a:xfrm flipH="1">
            <a:off x="7938119" y="2932790"/>
            <a:ext cx="1" cy="4781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02786" y="3410909"/>
            <a:ext cx="1870666" cy="44805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1100">
                <a:cs typeface="Times New Roman" panose="02020603050405020304" pitchFamily="18" charset="0"/>
              </a:rPr>
              <a:t>유즈케이스 정의서</a:t>
            </a:r>
            <a:r>
              <a:rPr lang="en-US" altLang="ko-KR" sz="1100">
                <a:cs typeface="Times New Roman" panose="02020603050405020304" pitchFamily="18" charset="0"/>
              </a:rPr>
              <a:t> (UC033</a:t>
            </a:r>
            <a:r>
              <a:rPr lang="en-US" altLang="ko-KR" sz="1100" smtClean="0"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smtClean="0">
                <a:cs typeface="Times New Roman" panose="02020603050405020304" pitchFamily="18" charset="0"/>
              </a:rPr>
              <a:t>Alternative Flows A-2</a:t>
            </a:r>
            <a:r>
              <a:rPr lang="ko-KR" altLang="en-US" sz="1100" smtClean="0">
                <a:cs typeface="Times New Roman" panose="02020603050405020304" pitchFamily="18" charset="0"/>
              </a:rPr>
              <a:t>번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827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428</Words>
  <Application>Microsoft Office PowerPoint</Application>
  <PresentationFormat>화면 슬라이드 쇼(16:10)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Huni</cp:lastModifiedBy>
  <cp:revision>54</cp:revision>
  <dcterms:created xsi:type="dcterms:W3CDTF">2015-07-20T12:47:42Z</dcterms:created>
  <dcterms:modified xsi:type="dcterms:W3CDTF">2015-07-21T04:26:03Z</dcterms:modified>
</cp:coreProperties>
</file>