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>
        <p:scale>
          <a:sx n="125" d="100"/>
          <a:sy n="125" d="100"/>
        </p:scale>
        <p:origin x="-63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5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2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4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3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3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0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3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DA9E-A261-44C5-85B3-842F15C3C9EE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2820-3E56-449C-AD46-FBDFD75C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84404"/>
              </p:ext>
            </p:extLst>
          </p:nvPr>
        </p:nvGraphicFramePr>
        <p:xfrm>
          <a:off x="8685873" y="625774"/>
          <a:ext cx="2883464" cy="6207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장바구니 버튼을 클릭하면 장바구니 팝업창이 출력되고 서버에서 전달받은 장바구니 목록을 추력한다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유즈케이스 정의서</a:t>
                      </a:r>
                      <a:r>
                        <a:rPr lang="en-US" altLang="ko-KR" sz="1000" smtClean="0"/>
                        <a:t>(UC011)</a:t>
                      </a:r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2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2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7085"/>
            <a:ext cx="7999008" cy="451437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527876" y="1110081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93079" y="1353956"/>
            <a:ext cx="294534" cy="214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7" y="595282"/>
            <a:ext cx="7957151" cy="525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장바구니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프로그램의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r>
              <a:rPr lang="ko-KR" altLang="en-US" sz="1260" dirty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260" dirty="0" err="1">
                <a:solidFill>
                  <a:schemeClr val="tx1"/>
                </a:solidFill>
              </a:rPr>
              <a:t>클릭할시</a:t>
            </a:r>
            <a:r>
              <a:rPr lang="ko-KR" altLang="en-US" sz="1260" dirty="0">
                <a:solidFill>
                  <a:schemeClr val="tx1"/>
                </a:solidFill>
              </a:rPr>
              <a:t> 출력되는 </a:t>
            </a:r>
            <a:r>
              <a:rPr lang="ko-KR" altLang="en-US" sz="1260" dirty="0" err="1">
                <a:solidFill>
                  <a:schemeClr val="tx1"/>
                </a:solidFill>
              </a:rPr>
              <a:t>팝업창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08451"/>
              </p:ext>
            </p:extLst>
          </p:nvPr>
        </p:nvGraphicFramePr>
        <p:xfrm>
          <a:off x="8685873" y="625775"/>
          <a:ext cx="2883464" cy="5807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장바구니 조회하기 화면에 품목별로 </a:t>
                      </a:r>
                      <a:r>
                        <a:rPr lang="ko-KR" altLang="en-US" sz="1000" dirty="0" smtClean="0"/>
                        <a:t>항목이 나누어져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품목에 해당하는 사용자가 장바구니에 넣어둔 재료목록이 출력된다</a:t>
                      </a:r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맵표시</a:t>
                      </a:r>
                      <a:r>
                        <a:rPr lang="ko-KR" altLang="en-US" sz="1000" dirty="0" smtClean="0"/>
                        <a:t> 버튼을 클릭하면 서버로 선택한 재료정보를 전달하고 지도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r>
                        <a:rPr lang="ko-KR" altLang="en-US" sz="1000" dirty="0" smtClean="0"/>
                        <a:t>를 클릭하면 삭제확인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팝업창이</a:t>
                      </a:r>
                      <a:r>
                        <a:rPr lang="ko-KR" altLang="en-US" sz="1000" baseline="0" dirty="0" smtClean="0"/>
                        <a:t> 출력된다</a:t>
                      </a:r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확인을 클릭하면 서버로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선택한 재료정보가 전달되고 서버에서 선택한 재료가 삭제되고 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에 적용된다</a:t>
                      </a:r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409133" y="663893"/>
            <a:ext cx="267869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23404" y="1095939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10934" y="1416487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57921" y="1343740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92145" y="1343740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34" y="2651313"/>
            <a:ext cx="4411300" cy="34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380388" y="4638735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16</cp:revision>
  <dcterms:created xsi:type="dcterms:W3CDTF">2015-07-20T12:49:27Z</dcterms:created>
  <dcterms:modified xsi:type="dcterms:W3CDTF">2015-07-20T13:13:03Z</dcterms:modified>
</cp:coreProperties>
</file>