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00" d="100"/>
          <a:sy n="100" d="100"/>
        </p:scale>
        <p:origin x="49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E54-DD91-4FCF-9FA6-E10E3EC574E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6E7-4CF0-42F4-937F-5B9A36AC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7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E54-DD91-4FCF-9FA6-E10E3EC574E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6E7-4CF0-42F4-937F-5B9A36AC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0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E54-DD91-4FCF-9FA6-E10E3EC574E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6E7-4CF0-42F4-937F-5B9A36AC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3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E54-DD91-4FCF-9FA6-E10E3EC574E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6E7-4CF0-42F4-937F-5B9A36AC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0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E54-DD91-4FCF-9FA6-E10E3EC574E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6E7-4CF0-42F4-937F-5B9A36AC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E54-DD91-4FCF-9FA6-E10E3EC574E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6E7-4CF0-42F4-937F-5B9A36AC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E54-DD91-4FCF-9FA6-E10E3EC574E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6E7-4CF0-42F4-937F-5B9A36AC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E54-DD91-4FCF-9FA6-E10E3EC574E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6E7-4CF0-42F4-937F-5B9A36AC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E54-DD91-4FCF-9FA6-E10E3EC574E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6E7-4CF0-42F4-937F-5B9A36AC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E54-DD91-4FCF-9FA6-E10E3EC574E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6E7-4CF0-42F4-937F-5B9A36AC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E54-DD91-4FCF-9FA6-E10E3EC574E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6E7-4CF0-42F4-937F-5B9A36AC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DE54-DD91-4FCF-9FA6-E10E3EC574E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66E7-4CF0-42F4-937F-5B9A36AC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81" y="191700"/>
            <a:ext cx="10902179" cy="76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9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471487"/>
            <a:ext cx="4057650" cy="4676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88" y="1633537"/>
            <a:ext cx="2619375" cy="695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2476499"/>
            <a:ext cx="2695575" cy="828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2" y="3719512"/>
            <a:ext cx="2638425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5" y="4700587"/>
            <a:ext cx="2057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" y="81293"/>
            <a:ext cx="7267575" cy="67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1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49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03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1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1</cp:revision>
  <dcterms:created xsi:type="dcterms:W3CDTF">2015-07-25T05:34:07Z</dcterms:created>
  <dcterms:modified xsi:type="dcterms:W3CDTF">2015-07-25T05:37:26Z</dcterms:modified>
</cp:coreProperties>
</file>