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4F44D8EF-2FF4-47C3-9E3A-4EFFEB88663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32DDC374-C7B6-4272-A895-AC76C1527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58750" y="1365250"/>
            <a:ext cx="6553200" cy="36877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1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1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1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6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7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7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5AC9-5F61-4C84-8527-97A3A593C33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F563-7B3A-4D71-A8DA-CF7F7B2C9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3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smtClean="0">
                <a:solidFill>
                  <a:schemeClr val="tx1"/>
                </a:solidFill>
              </a:rPr>
              <a:t>웹의 레시피 조회하기를 클릭한 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625774"/>
          <a:ext cx="2883464" cy="1531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레시피 조회하기 버튼이다</a:t>
                      </a:r>
                      <a:r>
                        <a:rPr lang="en-US" altLang="ko-KR" sz="1200" smtClean="0"/>
                        <a:t>.</a:t>
                      </a:r>
                      <a:br>
                        <a:rPr lang="en-US" altLang="ko-KR" sz="1200" smtClean="0"/>
                      </a:br>
                      <a:r>
                        <a:rPr lang="ko-KR" altLang="en-US" sz="1200" smtClean="0"/>
                        <a:t>클릭하면 레시피를 조회하는 화면이 생성된다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1" y="999465"/>
            <a:ext cx="7999008" cy="451437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05810" y="1773523"/>
            <a:ext cx="5623345" cy="4599375"/>
            <a:chOff x="1935275" y="1381206"/>
            <a:chExt cx="5623345" cy="45993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5275" y="1381206"/>
              <a:ext cx="5623345" cy="45993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135" y="2919412"/>
              <a:ext cx="160396" cy="193419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/>
        </p:nvSpPr>
        <p:spPr>
          <a:xfrm>
            <a:off x="6860953" y="3264184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1" idx="1"/>
          </p:cNvCxnSpPr>
          <p:nvPr/>
        </p:nvCxnSpPr>
        <p:spPr>
          <a:xfrm flipH="1">
            <a:off x="6080760" y="3356309"/>
            <a:ext cx="780193" cy="345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603509"/>
          <a:ext cx="2883464" cy="1436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4001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</a:t>
                      </a:r>
                      <a:r>
                        <a:rPr lang="en-US" altLang="ko-KR" sz="1700" dirty="0" smtClean="0"/>
                        <a:t>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장바구니 버튼이다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장바구니창이</a:t>
                      </a:r>
                      <a:r>
                        <a:rPr lang="ko-KR" altLang="en-US" sz="1200" dirty="0" smtClean="0"/>
                        <a:t> 제공되고 재료별 장바구니 목록을 서버에서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1" y="999465"/>
            <a:ext cx="7999008" cy="451437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15009" y="988663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5885" y="1285061"/>
            <a:ext cx="388127" cy="3439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63135" y="997140"/>
            <a:ext cx="3179285" cy="9459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15" name="직선 화살표 연결선 14"/>
          <p:cNvCxnSpPr>
            <a:stCxn id="14" idx="2"/>
            <a:endCxn id="5" idx="0"/>
          </p:cNvCxnSpPr>
          <p:nvPr/>
        </p:nvCxnSpPr>
        <p:spPr>
          <a:xfrm>
            <a:off x="10152778" y="1943101"/>
            <a:ext cx="27860" cy="5544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045551" y="2497502"/>
            <a:ext cx="2270173" cy="4985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32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320">
                <a:cs typeface="Times New Roman" panose="02020603050405020304" pitchFamily="18" charset="0"/>
              </a:rPr>
              <a:t> (UC033)</a:t>
            </a:r>
          </a:p>
          <a:p>
            <a:r>
              <a:rPr lang="en-US" altLang="ko-KR" sz="1320"/>
              <a:t>Main Flows 1</a:t>
            </a:r>
            <a:r>
              <a:rPr lang="ko-KR" altLang="en-US" sz="132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8805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7" y="595282"/>
            <a:ext cx="7957151" cy="525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프로그램의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r>
              <a:rPr lang="ko-KR" altLang="en-US" sz="1260" dirty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260" dirty="0" err="1">
                <a:solidFill>
                  <a:schemeClr val="tx1"/>
                </a:solidFill>
              </a:rPr>
              <a:t>클릭할시</a:t>
            </a:r>
            <a:r>
              <a:rPr lang="ko-KR" altLang="en-US" sz="1260" dirty="0">
                <a:solidFill>
                  <a:schemeClr val="tx1"/>
                </a:solidFill>
              </a:rPr>
              <a:t> 출력되는 </a:t>
            </a:r>
            <a:r>
              <a:rPr lang="ko-KR" altLang="en-US" sz="1260" dirty="0" err="1">
                <a:solidFill>
                  <a:schemeClr val="tx1"/>
                </a:solidFill>
              </a:rPr>
              <a:t>팝업창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592958"/>
          <a:ext cx="2883464" cy="1875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2520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장바구니 창이다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baseline="0" dirty="0" smtClean="0"/>
                        <a:t>재료의 </a:t>
                      </a:r>
                      <a:r>
                        <a:rPr lang="ko-KR" altLang="en-US" sz="1200" baseline="0" dirty="0" err="1" smtClean="0"/>
                        <a:t>맵표시</a:t>
                      </a:r>
                      <a:r>
                        <a:rPr lang="ko-KR" altLang="en-US" sz="1200" baseline="0" dirty="0" smtClean="0"/>
                        <a:t> 버튼과 삭제 버튼이 제공된다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서버에서 처리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맵표시</a:t>
                      </a:r>
                      <a:r>
                        <a:rPr lang="ko-KR" altLang="en-US" sz="1200" dirty="0" smtClean="0"/>
                        <a:t> 버튼을 클릭하면 서버로 선택한 재료정보를 전달하고 지도</a:t>
                      </a:r>
                      <a:r>
                        <a:rPr lang="ko-KR" altLang="en-US" sz="1200" baseline="0" dirty="0" smtClean="0"/>
                        <a:t> 화면으로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611886" y="1149335"/>
            <a:ext cx="2447027" cy="17004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11886" y="1034952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07253" y="1355127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691649" y="-712183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25873" y="-712183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96211" y="1355126"/>
            <a:ext cx="300832" cy="3350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63136" y="997140"/>
            <a:ext cx="3083284" cy="15718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21" name="직선 화살표 연결선 20"/>
          <p:cNvCxnSpPr>
            <a:stCxn id="19" idx="2"/>
            <a:endCxn id="23" idx="0"/>
          </p:cNvCxnSpPr>
          <p:nvPr/>
        </p:nvCxnSpPr>
        <p:spPr>
          <a:xfrm flipH="1">
            <a:off x="10099665" y="2569029"/>
            <a:ext cx="5113" cy="4153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025872" y="2984349"/>
            <a:ext cx="2147585" cy="7017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32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320">
                <a:cs typeface="Times New Roman" panose="02020603050405020304" pitchFamily="18" charset="0"/>
              </a:rPr>
              <a:t> (UC033)</a:t>
            </a:r>
          </a:p>
          <a:p>
            <a:r>
              <a:rPr lang="en-US" altLang="ko-KR" sz="1320">
                <a:cs typeface="Times New Roman" panose="02020603050405020304" pitchFamily="18" charset="0"/>
              </a:rPr>
              <a:t>Main Flows 2,3</a:t>
            </a:r>
            <a:r>
              <a:rPr lang="ko-KR" altLang="en-US" sz="1320">
                <a:cs typeface="Times New Roman" panose="02020603050405020304" pitchFamily="18" charset="0"/>
              </a:rPr>
              <a:t>번</a:t>
            </a:r>
            <a:endParaRPr lang="ko-KR" altLang="en-US" sz="1320"/>
          </a:p>
        </p:txBody>
      </p:sp>
    </p:spTree>
    <p:extLst>
      <p:ext uri="{BB962C8B-B14F-4D97-AF65-F5344CB8AC3E}">
        <p14:creationId xmlns:p14="http://schemas.microsoft.com/office/powerpoint/2010/main" val="12705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상품 정보 지도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프로그램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메인화면의</a:t>
            </a:r>
            <a:r>
              <a:rPr lang="ko-KR" altLang="en-US" sz="1260" dirty="0">
                <a:solidFill>
                  <a:schemeClr val="tx1"/>
                </a:solidFill>
              </a:rPr>
              <a:t> 장바구니에서 지도마크 버튼을 클릭할 경우 출력되는 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587520"/>
          <a:ext cx="2883464" cy="224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5057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상품 정보 지도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검색창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지도가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검색된 재료 정보이다</a:t>
                      </a:r>
                      <a:r>
                        <a:rPr lang="en-US" altLang="ko-KR" sz="1000" dirty="0" smtClean="0"/>
                        <a:t>.  </a:t>
                      </a:r>
                      <a:r>
                        <a:rPr lang="ko-KR" altLang="en-US" sz="1000" dirty="0" err="1" smtClean="0"/>
                        <a:t>마트</a:t>
                      </a:r>
                      <a:r>
                        <a:rPr lang="ko-KR" altLang="en-US" sz="1000" dirty="0" smtClean="0"/>
                        <a:t> 정보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재료</a:t>
                      </a:r>
                      <a:r>
                        <a:rPr lang="ko-KR" altLang="en-US" sz="1000" baseline="0" dirty="0" err="1" smtClean="0"/>
                        <a:t>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재료 가격이 서버에서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지금 현재 위치를 지도 상에서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00" y="1367730"/>
            <a:ext cx="5612917" cy="451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590899" y="1924612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5702" y="890389"/>
            <a:ext cx="3179285" cy="20684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21" name="직선 화살표 연결선 20"/>
          <p:cNvCxnSpPr>
            <a:stCxn id="20" idx="2"/>
            <a:endCxn id="22" idx="0"/>
          </p:cNvCxnSpPr>
          <p:nvPr/>
        </p:nvCxnSpPr>
        <p:spPr>
          <a:xfrm>
            <a:off x="10135345" y="2958834"/>
            <a:ext cx="45293" cy="10707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045551" y="4029629"/>
            <a:ext cx="2270173" cy="4985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32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320">
                <a:cs typeface="Times New Roman" panose="02020603050405020304" pitchFamily="18" charset="0"/>
              </a:rPr>
              <a:t> (UC033)</a:t>
            </a:r>
          </a:p>
          <a:p>
            <a:r>
              <a:rPr lang="en-US" altLang="ko-KR" sz="1320">
                <a:cs typeface="Times New Roman" panose="02020603050405020304" pitchFamily="18" charset="0"/>
              </a:rPr>
              <a:t>Main Flows 4</a:t>
            </a:r>
            <a:r>
              <a:rPr lang="ko-KR" altLang="en-US" sz="1320">
                <a:cs typeface="Times New Roman" panose="02020603050405020304" pitchFamily="18" charset="0"/>
              </a:rPr>
              <a:t>번</a:t>
            </a:r>
            <a:endParaRPr lang="ko-KR" altLang="en-US" sz="1320"/>
          </a:p>
        </p:txBody>
      </p:sp>
      <p:sp>
        <p:nvSpPr>
          <p:cNvPr id="36" name="직사각형 35"/>
          <p:cNvSpPr/>
          <p:nvPr/>
        </p:nvSpPr>
        <p:spPr>
          <a:xfrm>
            <a:off x="4107508" y="2644702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55337" y="3522091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89" y="603502"/>
            <a:ext cx="3012331" cy="610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프로필에서 장바구니 버튼을 클릭할 시 출력되는 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94513" y="599855"/>
          <a:ext cx="2883464" cy="215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메인화면에서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메뉴바</a:t>
                      </a:r>
                      <a:r>
                        <a:rPr lang="ko-KR" altLang="en-US" sz="1000" dirty="0" smtClean="0"/>
                        <a:t> 버튼을 클릭하고 장바구니 버튼을 클릭하면 장바구니 창이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품목별로 재료가 나뉘어져 있고 서버에서 제공된다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재료별로 위치</a:t>
                      </a:r>
                      <a:r>
                        <a:rPr lang="ko-KR" altLang="en-US" sz="1000" baseline="0" dirty="0" smtClean="0"/>
                        <a:t> 검색 버튼과 삭제 버튼이 있다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맵표시</a:t>
                      </a:r>
                      <a:r>
                        <a:rPr lang="ko-KR" altLang="en-US" sz="1000" dirty="0" smtClean="0"/>
                        <a:t> 버튼을 클릭하면 지도 창이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381049" y="1600736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69940" y="1890908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78" y="592956"/>
            <a:ext cx="3054452" cy="61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11425" y="4379506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33460" y="2160270"/>
            <a:ext cx="3016687" cy="6959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18" name="직선 화살표 연결선 17"/>
          <p:cNvCxnSpPr>
            <a:stCxn id="17" idx="2"/>
            <a:endCxn id="19" idx="0"/>
          </p:cNvCxnSpPr>
          <p:nvPr/>
        </p:nvCxnSpPr>
        <p:spPr>
          <a:xfrm>
            <a:off x="10141804" y="2856224"/>
            <a:ext cx="27860" cy="8004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034577" y="3656663"/>
            <a:ext cx="2270173" cy="4985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32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320">
                <a:cs typeface="Times New Roman" panose="02020603050405020304" pitchFamily="18" charset="0"/>
              </a:rPr>
              <a:t> (UC033)</a:t>
            </a:r>
          </a:p>
          <a:p>
            <a:r>
              <a:rPr lang="en-US" altLang="ko-KR" sz="1320">
                <a:cs typeface="Times New Roman" panose="02020603050405020304" pitchFamily="18" charset="0"/>
              </a:rPr>
              <a:t>Main Flows 2,3</a:t>
            </a:r>
            <a:r>
              <a:rPr lang="ko-KR" altLang="en-US" sz="1320">
                <a:cs typeface="Times New Roman" panose="02020603050405020304" pitchFamily="18" charset="0"/>
              </a:rPr>
              <a:t>번</a:t>
            </a:r>
            <a:endParaRPr lang="ko-KR" altLang="en-US" sz="1320"/>
          </a:p>
        </p:txBody>
      </p:sp>
    </p:spTree>
    <p:extLst>
      <p:ext uri="{BB962C8B-B14F-4D97-AF65-F5344CB8AC3E}">
        <p14:creationId xmlns:p14="http://schemas.microsoft.com/office/powerpoint/2010/main" val="35000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상품정보 지도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 err="1">
                <a:solidFill>
                  <a:schemeClr val="tx1"/>
                </a:solidFill>
              </a:rPr>
              <a:t>장바구니창에서</a:t>
            </a:r>
            <a:r>
              <a:rPr lang="ko-KR" altLang="en-US" sz="1260" dirty="0">
                <a:solidFill>
                  <a:schemeClr val="tx1"/>
                </a:solidFill>
              </a:rPr>
              <a:t> 지도마크버튼을 클릭할 시 </a:t>
            </a:r>
            <a:r>
              <a:rPr lang="ko-KR" altLang="en-US" sz="1260" dirty="0" err="1">
                <a:solidFill>
                  <a:schemeClr val="tx1"/>
                </a:solidFill>
              </a:rPr>
              <a:t>출력되는창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625775"/>
          <a:ext cx="2883464" cy="1858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지도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검색 창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현재 위치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재료 정보가 제공된다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검색된 재료 정보이다</a:t>
                      </a:r>
                      <a:r>
                        <a:rPr lang="en-US" altLang="ko-KR" sz="1000" dirty="0" smtClean="0"/>
                        <a:t>.  </a:t>
                      </a:r>
                      <a:r>
                        <a:rPr lang="ko-KR" altLang="en-US" sz="1000" dirty="0" err="1" smtClean="0"/>
                        <a:t>마트</a:t>
                      </a:r>
                      <a:r>
                        <a:rPr lang="ko-KR" altLang="en-US" sz="1000" dirty="0" smtClean="0"/>
                        <a:t> 정보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재료</a:t>
                      </a:r>
                      <a:r>
                        <a:rPr lang="ko-KR" altLang="en-US" sz="1000" baseline="0" dirty="0" err="1" smtClean="0"/>
                        <a:t>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재료 가격이 서버에서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지금 현재 위치를 지도 상에서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77" y="644773"/>
            <a:ext cx="3023128" cy="618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251130" y="2204232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18772" y="1705083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5702" y="890390"/>
            <a:ext cx="3179285" cy="17156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24" name="직선 화살표 연결선 23"/>
          <p:cNvCxnSpPr>
            <a:stCxn id="20" idx="2"/>
            <a:endCxn id="25" idx="0"/>
          </p:cNvCxnSpPr>
          <p:nvPr/>
        </p:nvCxnSpPr>
        <p:spPr>
          <a:xfrm>
            <a:off x="10135345" y="2606041"/>
            <a:ext cx="45293" cy="14235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045551" y="4029629"/>
            <a:ext cx="2270173" cy="4985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32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320">
                <a:cs typeface="Times New Roman" panose="02020603050405020304" pitchFamily="18" charset="0"/>
              </a:rPr>
              <a:t> (UC033)</a:t>
            </a:r>
          </a:p>
          <a:p>
            <a:r>
              <a:rPr lang="en-US" altLang="ko-KR" sz="1320">
                <a:cs typeface="Times New Roman" panose="02020603050405020304" pitchFamily="18" charset="0"/>
              </a:rPr>
              <a:t>Main Flows 4</a:t>
            </a:r>
            <a:r>
              <a:rPr lang="ko-KR" altLang="en-US" sz="1320">
                <a:cs typeface="Times New Roman" panose="02020603050405020304" pitchFamily="18" charset="0"/>
              </a:rPr>
              <a:t>번</a:t>
            </a:r>
            <a:endParaRPr lang="ko-KR" altLang="en-US" sz="1320"/>
          </a:p>
        </p:txBody>
      </p:sp>
      <p:sp>
        <p:nvSpPr>
          <p:cNvPr id="26" name="직사각형 25"/>
          <p:cNvSpPr/>
          <p:nvPr/>
        </p:nvSpPr>
        <p:spPr>
          <a:xfrm>
            <a:off x="5142670" y="3471574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smtClean="0">
                <a:solidFill>
                  <a:schemeClr val="tx1"/>
                </a:solidFill>
              </a:rPr>
              <a:t>스크랩 추가하기 아이콘을 클릭한 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625774"/>
          <a:ext cx="2883464" cy="106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스크랩 추가하기 버튼이다</a:t>
                      </a:r>
                      <a:r>
                        <a:rPr lang="en-US" altLang="ko-KR" sz="1200" smtClean="0"/>
                        <a:t>.</a:t>
                      </a:r>
                      <a:br>
                        <a:rPr lang="en-US" altLang="ko-KR" sz="1200" smtClean="0"/>
                      </a:br>
                      <a:r>
                        <a:rPr lang="ko-KR" altLang="en-US" sz="1200" smtClean="0"/>
                        <a:t>클릭하면 스크랩 아이콘의 색이 바뀌고 서버에 저장된다</a:t>
                      </a:r>
                      <a:r>
                        <a:rPr lang="en-US" altLang="ko-KR" sz="1200" smtClean="0"/>
                        <a:t>.</a:t>
                      </a: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1" y="999465"/>
            <a:ext cx="7999008" cy="451437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9600" y="1288423"/>
            <a:ext cx="8020169" cy="5569577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grpSp>
        <p:nvGrpSpPr>
          <p:cNvPr id="15" name="그룹 14"/>
          <p:cNvGrpSpPr/>
          <p:nvPr/>
        </p:nvGrpSpPr>
        <p:grpSpPr>
          <a:xfrm>
            <a:off x="805810" y="1773523"/>
            <a:ext cx="5623345" cy="4599375"/>
            <a:chOff x="1935275" y="1381206"/>
            <a:chExt cx="5623345" cy="45993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5275" y="1381206"/>
              <a:ext cx="5623345" cy="45993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135" y="2919412"/>
              <a:ext cx="160396" cy="19341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6405" y="3329824"/>
              <a:ext cx="160396" cy="197059"/>
            </a:xfrm>
            <a:prstGeom prst="rect">
              <a:avLst/>
            </a:prstGeom>
          </p:spPr>
        </p:pic>
        <p:cxnSp>
          <p:nvCxnSpPr>
            <p:cNvPr id="19" name="직선 화살표 연결선 18"/>
            <p:cNvCxnSpPr>
              <a:stCxn id="17" idx="2"/>
              <a:endCxn id="18" idx="0"/>
            </p:cNvCxnSpPr>
            <p:nvPr/>
          </p:nvCxnSpPr>
          <p:spPr>
            <a:xfrm>
              <a:off x="6315333" y="3112831"/>
              <a:ext cx="1270" cy="2169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5073398" y="3076183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76042" y="3282951"/>
            <a:ext cx="222295" cy="22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571046" y="997138"/>
            <a:ext cx="3109000" cy="776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0" idx="2"/>
            <a:endCxn id="24" idx="0"/>
          </p:cNvCxnSpPr>
          <p:nvPr/>
        </p:nvCxnSpPr>
        <p:spPr>
          <a:xfrm>
            <a:off x="10125546" y="1773523"/>
            <a:ext cx="9798" cy="4739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854376" y="2247441"/>
            <a:ext cx="2561936" cy="523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(</a:t>
            </a:r>
            <a:r>
              <a:rPr lang="ko-KR" altLang="en-US" sz="1400"/>
              <a:t>유즈케이스 </a:t>
            </a:r>
            <a:r>
              <a:rPr lang="ko-KR" altLang="en-US" sz="1400" smtClean="0"/>
              <a:t>정의서</a:t>
            </a:r>
            <a:r>
              <a:rPr lang="en-US" altLang="ko-KR" sz="1400" smtClean="0"/>
              <a:t>(</a:t>
            </a:r>
            <a:r>
              <a:rPr lang="en-US" altLang="ko-KR" sz="1400"/>
              <a:t>UC017) Main Flows 1,2)</a:t>
            </a:r>
          </a:p>
        </p:txBody>
      </p:sp>
    </p:spTree>
    <p:extLst>
      <p:ext uri="{BB962C8B-B14F-4D97-AF65-F5344CB8AC3E}">
        <p14:creationId xmlns:p14="http://schemas.microsoft.com/office/powerpoint/2010/main" val="42727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앱</a:t>
            </a:r>
            <a:r>
              <a:rPr lang="ko-KR" altLang="en-US" sz="1260" smtClean="0">
                <a:solidFill>
                  <a:schemeClr val="tx1"/>
                </a:solidFill>
              </a:rPr>
              <a:t>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smtClean="0">
                <a:solidFill>
                  <a:schemeClr val="tx1"/>
                </a:solidFill>
              </a:rPr>
              <a:t>앱의 레시피 </a:t>
            </a:r>
            <a:r>
              <a:rPr lang="ko-KR" altLang="en-US" sz="1260">
                <a:solidFill>
                  <a:schemeClr val="tx1"/>
                </a:solidFill>
              </a:rPr>
              <a:t>조회하기를 클릭한 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625774"/>
          <a:ext cx="2883464" cy="1695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레시피 조회하기 버튼이다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클릭하면 레시피를 조회하는 화면으로 이동한다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스크랩 추가하기 버튼이다</a:t>
                      </a:r>
                      <a:r>
                        <a:rPr lang="en-US" altLang="ko-KR" sz="1200" smtClean="0"/>
                        <a:t>.</a:t>
                      </a:r>
                      <a:br>
                        <a:rPr lang="en-US" altLang="ko-KR" sz="1200" smtClean="0"/>
                      </a:br>
                      <a:r>
                        <a:rPr lang="ko-KR" altLang="en-US" sz="1200" smtClean="0"/>
                        <a:t>클릭하면 스크랩 아이콘의 색이 바뀌고 서버에 저장된다</a:t>
                      </a:r>
                      <a:r>
                        <a:rPr lang="en-US" altLang="ko-KR" sz="1200" smtClean="0"/>
                        <a:t>.</a:t>
                      </a: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40" y="605835"/>
            <a:ext cx="3287429" cy="625216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02786" y="3452070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62" y="605835"/>
            <a:ext cx="3116230" cy="623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850504" y="5393544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880" y="5654197"/>
            <a:ext cx="160396" cy="19341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493" y="5311792"/>
            <a:ext cx="160396" cy="197059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stCxn id="22" idx="3"/>
            <a:endCxn id="26" idx="1"/>
          </p:cNvCxnSpPr>
          <p:nvPr/>
        </p:nvCxnSpPr>
        <p:spPr>
          <a:xfrm flipV="1">
            <a:off x="7072166" y="5410322"/>
            <a:ext cx="332327" cy="3283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3"/>
            <a:endCxn id="23" idx="1"/>
          </p:cNvCxnSpPr>
          <p:nvPr/>
        </p:nvCxnSpPr>
        <p:spPr>
          <a:xfrm>
            <a:off x="3327725" y="3544195"/>
            <a:ext cx="1843737" cy="180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71046" y="1617924"/>
            <a:ext cx="3109000" cy="776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2"/>
            <a:endCxn id="19" idx="0"/>
          </p:cNvCxnSpPr>
          <p:nvPr/>
        </p:nvCxnSpPr>
        <p:spPr>
          <a:xfrm>
            <a:off x="10125546" y="2394309"/>
            <a:ext cx="9798" cy="4739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854376" y="2868227"/>
            <a:ext cx="2561936" cy="523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(</a:t>
            </a:r>
            <a:r>
              <a:rPr lang="ko-KR" altLang="en-US" sz="1400"/>
              <a:t>유즈케이스 </a:t>
            </a:r>
            <a:r>
              <a:rPr lang="ko-KR" altLang="en-US" sz="1400" smtClean="0"/>
              <a:t>정의서</a:t>
            </a:r>
            <a:r>
              <a:rPr lang="en-US" altLang="ko-KR" sz="1400" smtClean="0"/>
              <a:t>(</a:t>
            </a:r>
            <a:r>
              <a:rPr lang="en-US" altLang="ko-KR" sz="1400"/>
              <a:t>UC017) Main Flows 1,2)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49871" y="5623943"/>
            <a:ext cx="222295" cy="22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625774"/>
          <a:ext cx="2883464" cy="197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5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메뉴바의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뉴스피드</a:t>
                      </a:r>
                      <a:r>
                        <a:rPr lang="ko-KR" altLang="en-US" sz="1200" dirty="0" smtClean="0"/>
                        <a:t> 버튼을 클릭하면 </a:t>
                      </a:r>
                      <a:r>
                        <a:rPr lang="ko-KR" altLang="en-US" sz="1200" dirty="0" err="1" smtClean="0"/>
                        <a:t>뉴스피드</a:t>
                      </a:r>
                      <a:r>
                        <a:rPr lang="ko-KR" altLang="en-US" sz="1200" dirty="0" smtClean="0"/>
                        <a:t> 화면에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게시물이 기본값으로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 제공된다</a:t>
                      </a:r>
                      <a:r>
                        <a:rPr lang="en-US" altLang="ko-KR" sz="1200" dirty="0" smtClean="0"/>
                        <a:t>. 20</a:t>
                      </a:r>
                      <a:r>
                        <a:rPr lang="ko-KR" altLang="en-US" sz="1200" dirty="0" smtClean="0"/>
                        <a:t>번째 게시물까지 스크롤을 내리면 서버에서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개를 추가로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비회원일 경우 </a:t>
                      </a:r>
                      <a:r>
                        <a:rPr lang="ko-KR" altLang="en-US" sz="1200" dirty="0" err="1" smtClean="0"/>
                        <a:t>알람창이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1" y="999465"/>
            <a:ext cx="7999008" cy="451437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775847" y="1169706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67358" y="3671245"/>
            <a:ext cx="2452916" cy="535531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40"/>
              <a:t>유즈케이스 정의서 (UC021)</a:t>
            </a:r>
            <a:r>
              <a:rPr lang="en-US" altLang="ko-KR" sz="1440"/>
              <a:t/>
            </a:r>
            <a:br>
              <a:rPr lang="en-US" altLang="ko-KR" sz="1440"/>
            </a:br>
            <a:r>
              <a:rPr lang="en-US" altLang="ko-KR" sz="1440"/>
              <a:t>Main Flows 1</a:t>
            </a:r>
            <a:r>
              <a:rPr lang="ko-KR" altLang="en-US" sz="1440"/>
              <a:t>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15469" y="1020799"/>
            <a:ext cx="3197155" cy="1630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15" name="직선 화살표 연결선 14"/>
          <p:cNvCxnSpPr>
            <a:stCxn id="14" idx="2"/>
            <a:endCxn id="2" idx="0"/>
          </p:cNvCxnSpPr>
          <p:nvPr/>
        </p:nvCxnSpPr>
        <p:spPr>
          <a:xfrm flipH="1">
            <a:off x="10093816" y="2651313"/>
            <a:ext cx="20231" cy="10199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625774"/>
          <a:ext cx="2883464" cy="197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5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메뉴바의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뉴스피드</a:t>
                      </a:r>
                      <a:r>
                        <a:rPr lang="ko-KR" altLang="en-US" sz="1200" dirty="0" smtClean="0"/>
                        <a:t> 버튼을 클릭하면 </a:t>
                      </a:r>
                      <a:r>
                        <a:rPr lang="ko-KR" altLang="en-US" sz="1200" dirty="0" err="1" smtClean="0"/>
                        <a:t>뉴스피드</a:t>
                      </a:r>
                      <a:r>
                        <a:rPr lang="ko-KR" altLang="en-US" sz="1200" dirty="0" smtClean="0"/>
                        <a:t> 화면에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게시물이 기본값으로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 제공된다</a:t>
                      </a:r>
                      <a:r>
                        <a:rPr lang="en-US" altLang="ko-KR" sz="1200" dirty="0" smtClean="0"/>
                        <a:t>. 20</a:t>
                      </a:r>
                      <a:r>
                        <a:rPr lang="ko-KR" altLang="en-US" sz="1200" dirty="0" smtClean="0"/>
                        <a:t>번째 게시물까지 스크롤을 내리면 서버에서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개를 추가로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비회원일 경우 </a:t>
                      </a:r>
                      <a:r>
                        <a:rPr lang="ko-KR" altLang="en-US" sz="1200" dirty="0" err="1" smtClean="0"/>
                        <a:t>알람창이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1" y="999465"/>
            <a:ext cx="7999008" cy="451437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775847" y="1169706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26" idx="2"/>
            <a:endCxn id="29" idx="0"/>
          </p:cNvCxnSpPr>
          <p:nvPr/>
        </p:nvCxnSpPr>
        <p:spPr>
          <a:xfrm flipH="1">
            <a:off x="4765567" y="1353954"/>
            <a:ext cx="2122751" cy="2161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33" y="3515410"/>
            <a:ext cx="1747867" cy="9788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852784" y="3429001"/>
            <a:ext cx="2452916" cy="5355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40"/>
              <a:t>유즈케이스 정의서 (UC021</a:t>
            </a:r>
            <a:r>
              <a:rPr lang="en-US" altLang="ko-KR" sz="1440"/>
              <a:t>)</a:t>
            </a:r>
            <a:br>
              <a:rPr lang="en-US" altLang="ko-KR" sz="1440"/>
            </a:br>
            <a:r>
              <a:rPr lang="en-US" altLang="ko-KR" sz="1440"/>
              <a:t>Alternative Flows A-1</a:t>
            </a:r>
            <a:r>
              <a:rPr lang="ko-KR" altLang="en-US" sz="1440"/>
              <a:t>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49475" y="997139"/>
            <a:ext cx="3099997" cy="1654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15" name="직선 화살표 연결선 14"/>
          <p:cNvCxnSpPr>
            <a:stCxn id="14" idx="2"/>
            <a:endCxn id="2" idx="0"/>
          </p:cNvCxnSpPr>
          <p:nvPr/>
        </p:nvCxnSpPr>
        <p:spPr>
          <a:xfrm flipH="1">
            <a:off x="10079242" y="2651314"/>
            <a:ext cx="20232" cy="7776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625774"/>
          <a:ext cx="2883464" cy="594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뉴스피드 순서 정하는 버튼이다</a:t>
                      </a:r>
                      <a:r>
                        <a:rPr lang="en-US" altLang="ko-KR" sz="1100" smtClean="0"/>
                        <a:t>. </a:t>
                      </a:r>
                      <a:r>
                        <a:rPr lang="ko-KR" altLang="en-US" sz="1100" smtClean="0"/>
                        <a:t>기본값으로 인기순이 지정되어 있다</a:t>
                      </a:r>
                      <a:r>
                        <a:rPr lang="en-US" altLang="ko-KR" sz="1100" smtClean="0"/>
                        <a:t>. </a:t>
                      </a:r>
                      <a:r>
                        <a:rPr lang="ko-KR" altLang="en-US" sz="1100" smtClean="0"/>
                        <a:t>최신순 버튼을 클릭하면 인기순이 흰색으로 변하고 최신순이 초록색으로 활성화 된다</a:t>
                      </a:r>
                      <a:r>
                        <a:rPr lang="en-US" altLang="ko-KR" sz="1100" smtClean="0"/>
                        <a:t>. </a:t>
                      </a:r>
                      <a:r>
                        <a:rPr lang="ko-KR" altLang="en-US" sz="1100" smtClean="0"/>
                        <a:t>그리고 뉴스피드 게시물 순서가 조회순으로 재배열 된다</a:t>
                      </a:r>
                      <a:r>
                        <a:rPr lang="en-US" altLang="ko-KR" sz="1100" smtClean="0"/>
                        <a:t>.</a:t>
                      </a:r>
                    </a:p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(</a:t>
                      </a:r>
                      <a:r>
                        <a:rPr lang="ko-KR" altLang="en-US" sz="1100" smtClean="0"/>
                        <a:t>서버에서 처리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게시물이다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사진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설명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레시피</a:t>
                      </a:r>
                      <a:r>
                        <a:rPr lang="ko-KR" altLang="en-US" sz="1100" baseline="0" dirty="0" smtClean="0"/>
                        <a:t> 메인 사진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레시피</a:t>
                      </a:r>
                      <a:r>
                        <a:rPr lang="ko-KR" altLang="en-US" sz="1100" baseline="0" dirty="0" smtClean="0"/>
                        <a:t> 명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조회수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좋아요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버튼이 있다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게시물이 기본값으로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개 제공된다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ko-KR" altLang="en-US" sz="1100" baseline="0" dirty="0" smtClean="0"/>
                        <a:t> 게시물이 존재하지 않는 경우 </a:t>
                      </a:r>
                      <a:r>
                        <a:rPr lang="en-US" altLang="ko-KR" sz="1100" baseline="0" dirty="0" smtClean="0"/>
                        <a:t>＂</a:t>
                      </a:r>
                      <a:r>
                        <a:rPr lang="ko-KR" altLang="en-US" sz="1100" baseline="0" dirty="0" smtClean="0"/>
                        <a:t>게시물이 존재하지 않습니다</a:t>
                      </a:r>
                      <a:r>
                        <a:rPr lang="en-US" altLang="ko-KR" sz="1100" baseline="0" dirty="0" smtClean="0"/>
                        <a:t>＂</a:t>
                      </a:r>
                      <a:r>
                        <a:rPr lang="ko-KR" altLang="en-US" sz="1100" baseline="0" dirty="0" smtClean="0"/>
                        <a:t>의 메시지를 제공한다</a:t>
                      </a:r>
                      <a:r>
                        <a:rPr lang="en-US" altLang="ko-KR" sz="1100" baseline="0" dirty="0" smtClean="0"/>
                        <a:t>.(</a:t>
                      </a:r>
                      <a:r>
                        <a:rPr lang="ko-KR" altLang="en-US" sz="1100" baseline="0" dirty="0" smtClean="0"/>
                        <a:t>클라이언트에서 처리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게시물을 올리거나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좋아요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댓글을</a:t>
                      </a:r>
                      <a:r>
                        <a:rPr lang="ko-KR" altLang="en-US" sz="1100" dirty="0" smtClean="0"/>
                        <a:t> 단 사람의 사진이다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해당 사람의 프로필 화면이 제공된다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사람의 </a:t>
                      </a:r>
                      <a:r>
                        <a:rPr lang="ko-KR" altLang="en-US" sz="1100" dirty="0" err="1" smtClean="0"/>
                        <a:t>레시피에</a:t>
                      </a:r>
                      <a:r>
                        <a:rPr lang="ko-KR" altLang="en-US" sz="1100" dirty="0" smtClean="0"/>
                        <a:t> 대한 활동 내역 설명이다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메인 사진이다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클릭하면 해당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상세보기 화면이 제공된다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6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조회수 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7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좋아요 개수다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게시물의 좋아요 개수가 늘어나고 하트의 색이 빨간색으로 바뀐다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클라이언트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6" y="750302"/>
            <a:ext cx="7100981" cy="514685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89111" y="1700809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>
                <a:solidFill>
                  <a:schemeClr val="tx1"/>
                </a:solidFill>
              </a:rPr>
              <a:t>2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80388" y="170277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3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03371" y="185117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>
                <a:solidFill>
                  <a:schemeClr val="tx1"/>
                </a:solidFill>
              </a:rPr>
              <a:t>4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12094" y="247849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>
                <a:solidFill>
                  <a:schemeClr val="tx1"/>
                </a:solidFill>
              </a:rPr>
              <a:t>5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4773" y="4236709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6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92223" y="4265931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7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41639" y="155333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1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9" idx="3"/>
          </p:cNvCxnSpPr>
          <p:nvPr/>
        </p:nvCxnSpPr>
        <p:spPr>
          <a:xfrm>
            <a:off x="5295736" y="4633340"/>
            <a:ext cx="405605" cy="87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11" y="4458377"/>
            <a:ext cx="349925" cy="349925"/>
          </a:xfrm>
          <a:prstGeom prst="rect">
            <a:avLst/>
          </a:prstGeom>
        </p:spPr>
      </p:pic>
      <p:cxnSp>
        <p:nvCxnSpPr>
          <p:cNvPr id="40" name="직선 연결선 39"/>
          <p:cNvCxnSpPr>
            <a:stCxn id="29" idx="2"/>
          </p:cNvCxnSpPr>
          <p:nvPr/>
        </p:nvCxnSpPr>
        <p:spPr>
          <a:xfrm flipH="1">
            <a:off x="1140414" y="2001542"/>
            <a:ext cx="716990" cy="3572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8" b="31100"/>
          <a:stretch/>
        </p:blipFill>
        <p:spPr>
          <a:xfrm>
            <a:off x="759227" y="5562822"/>
            <a:ext cx="4665494" cy="125785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575918" y="935049"/>
            <a:ext cx="3053366" cy="1398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>
            <a:off x="7132915" y="1634230"/>
            <a:ext cx="1443002" cy="3086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928809" y="2034001"/>
            <a:ext cx="2477503" cy="5355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40"/>
              <a:t>유즈케이스 정의서 (UC021)</a:t>
            </a:r>
            <a:r>
              <a:rPr lang="en-US" altLang="ko-KR" sz="1440"/>
              <a:t/>
            </a:r>
            <a:br>
              <a:rPr lang="en-US" altLang="ko-KR" sz="1440"/>
            </a:br>
            <a:r>
              <a:rPr lang="en-US" altLang="ko-KR" sz="1440"/>
              <a:t>Main Flows 2,3,4</a:t>
            </a:r>
            <a:r>
              <a:rPr lang="ko-KR" altLang="en-US" sz="144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440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 앱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642753" y="626092"/>
            <a:ext cx="5133026" cy="61987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625774"/>
          <a:ext cx="2883464" cy="124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메뉴바</a:t>
                      </a:r>
                      <a:r>
                        <a:rPr lang="ko-KR" altLang="en-US" sz="1200" baseline="0" dirty="0" smtClean="0"/>
                        <a:t> 버튼을 클릭하면 </a:t>
                      </a:r>
                      <a:r>
                        <a:rPr lang="ko-KR" altLang="en-US" sz="1200" baseline="0" dirty="0" err="1" smtClean="0"/>
                        <a:t>창이생기고</a:t>
                      </a:r>
                      <a:r>
                        <a:rPr lang="ko-KR" altLang="en-US" sz="1200" baseline="0" dirty="0" smtClean="0"/>
                        <a:t> 홈으로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뉴스피드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장바구니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음식파트너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설정 목록을 확인할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95011" y="2489925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 앱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642753" y="626092"/>
            <a:ext cx="5133026" cy="61987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685873" y="625774"/>
          <a:ext cx="2883464" cy="1676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err="1" smtClean="0"/>
                        <a:t>메뉴창은이다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홈으로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err="1" smtClean="0"/>
                        <a:t>뉴스피드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장바구니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음식파트너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설정 목록을 확인할 수 있다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팔로우</a:t>
                      </a:r>
                      <a:r>
                        <a:rPr lang="ko-KR" altLang="en-US" sz="1100" dirty="0" smtClean="0"/>
                        <a:t> 받은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baseline="0" dirty="0" smtClean="0"/>
                        <a:t> 목록을 확인할 수 있다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676532" y="2305676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43" y="2132856"/>
            <a:ext cx="3131820" cy="469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207480" y="4638735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38863" y="2130502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9" b="13421"/>
          <a:stretch/>
        </p:blipFill>
        <p:spPr>
          <a:xfrm>
            <a:off x="3839353" y="609653"/>
            <a:ext cx="2049154" cy="4190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13881"/>
          <a:stretch/>
        </p:blipFill>
        <p:spPr>
          <a:xfrm>
            <a:off x="5491133" y="2646384"/>
            <a:ext cx="2085880" cy="4211617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663953" y="301329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9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1" t="13460" b="13460"/>
          <a:stretch/>
        </p:blipFill>
        <p:spPr>
          <a:xfrm>
            <a:off x="680512" y="685987"/>
            <a:ext cx="3009080" cy="61720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9600" y="11743"/>
            <a:ext cx="1097915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7" y="12136"/>
            <a:ext cx="9281352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뉴스피드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07406" y="338395"/>
            <a:ext cx="9281353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뉴스피드</a:t>
            </a:r>
            <a:r>
              <a:rPr lang="ko-KR" altLang="en-US" sz="1400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34940" y="662614"/>
          <a:ext cx="3764566" cy="6182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890"/>
                <a:gridCol w="3429676"/>
              </a:tblGrid>
              <a:tr h="37995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화면이다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게시물이 기본값으로 </a:t>
                      </a:r>
                      <a:r>
                        <a:rPr lang="en-US" altLang="ko-KR" sz="1100" dirty="0" smtClean="0"/>
                        <a:t>20</a:t>
                      </a:r>
                      <a:r>
                        <a:rPr lang="ko-KR" altLang="en-US" sz="1100" dirty="0" smtClean="0"/>
                        <a:t>개 제공된다</a:t>
                      </a:r>
                      <a:r>
                        <a:rPr lang="en-US" altLang="ko-KR" sz="1100" dirty="0" smtClean="0"/>
                        <a:t>. 20</a:t>
                      </a:r>
                      <a:r>
                        <a:rPr lang="ko-KR" altLang="en-US" sz="1100" dirty="0" smtClean="0"/>
                        <a:t>번째 게시물까지 스크롤을 내리면 서버에서 </a:t>
                      </a:r>
                      <a:r>
                        <a:rPr lang="en-US" altLang="ko-KR" sz="1100" dirty="0" smtClean="0"/>
                        <a:t>20</a:t>
                      </a:r>
                      <a:r>
                        <a:rPr lang="ko-KR" altLang="en-US" sz="1100" dirty="0" smtClean="0"/>
                        <a:t>개를 추가로 제공한다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 비회원일 경우 </a:t>
                      </a:r>
                      <a:r>
                        <a:rPr lang="ko-KR" altLang="en-US" sz="1100" dirty="0" err="1" smtClean="0"/>
                        <a:t>알람창이</a:t>
                      </a:r>
                      <a:r>
                        <a:rPr lang="ko-KR" altLang="en-US" sz="1100" dirty="0" smtClean="0"/>
                        <a:t> 제공된다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클라이언트에서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순서 정하는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기본값으로 인기순이 지정되어 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최신순</a:t>
                      </a:r>
                      <a:r>
                        <a:rPr lang="ko-KR" altLang="en-US" sz="1100" dirty="0" smtClean="0"/>
                        <a:t> 버튼을 클릭하면 인기순이 흰색으로 변하고 </a:t>
                      </a:r>
                      <a:r>
                        <a:rPr lang="ko-KR" altLang="en-US" sz="1100" dirty="0" err="1" smtClean="0"/>
                        <a:t>최신순이</a:t>
                      </a:r>
                      <a:r>
                        <a:rPr lang="ko-KR" altLang="en-US" sz="1100" dirty="0" smtClean="0"/>
                        <a:t> 초록색으로 활성화 된다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그리고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게시물 순서가 조회순으로 재배열 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게시물이다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사진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설명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레시피</a:t>
                      </a:r>
                      <a:r>
                        <a:rPr lang="ko-KR" altLang="en-US" sz="1100" baseline="0" dirty="0" smtClean="0"/>
                        <a:t> 메인 사진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레시피</a:t>
                      </a:r>
                      <a:r>
                        <a:rPr lang="ko-KR" altLang="en-US" sz="1100" baseline="0" dirty="0" smtClean="0"/>
                        <a:t> 명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조회수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좋아요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버튼이 있다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게시물을 올리거나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좋아요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댓글을</a:t>
                      </a:r>
                      <a:r>
                        <a:rPr lang="ko-KR" altLang="en-US" sz="1100" dirty="0" smtClean="0"/>
                        <a:t> 단 사람의 사진이다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해당 사람의 프로필 화면이 제공된다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사람의 </a:t>
                      </a:r>
                      <a:r>
                        <a:rPr lang="ko-KR" altLang="en-US" sz="1100" dirty="0" err="1" smtClean="0"/>
                        <a:t>레시피에</a:t>
                      </a:r>
                      <a:r>
                        <a:rPr lang="ko-KR" altLang="en-US" sz="1100" dirty="0" smtClean="0"/>
                        <a:t> 대한 활동 내역 설명이다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메인 사진이다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클릭하면 해당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상세보기 화면이 제공된다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조회수 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좋아요 개수다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게시물의 좋아요 개수가 늘어나고 하트의 색이 빨간색으로 바뀐다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메뉴바의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버튼을 클릭하면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화면에 제공된다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화면에서 화면을 </a:t>
                      </a:r>
                      <a:r>
                        <a:rPr lang="ko-KR" altLang="en-US" sz="1100" dirty="0" err="1" smtClean="0"/>
                        <a:t>스크롤해서</a:t>
                      </a:r>
                      <a:r>
                        <a:rPr lang="ko-KR" altLang="en-US" sz="1100" dirty="0" smtClean="0"/>
                        <a:t> 내리면 </a:t>
                      </a:r>
                      <a:r>
                        <a:rPr lang="ko-KR" altLang="en-US" sz="1100" dirty="0" err="1" smtClean="0"/>
                        <a:t>최신순</a:t>
                      </a:r>
                      <a:r>
                        <a:rPr lang="ko-KR" altLang="en-US" sz="1100" dirty="0" smtClean="0"/>
                        <a:t> 및 인기순 버튼도 같이 올라간다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3333" y="142551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1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53898" y="1896080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2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6931" y="2065180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3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34284" y="204644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4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83837" y="2024278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5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34284" y="2712561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6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85112" y="3665836"/>
            <a:ext cx="331483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8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61866" y="366583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60" dirty="0">
                <a:solidFill>
                  <a:schemeClr val="tx1"/>
                </a:solidFill>
              </a:rPr>
              <a:t>7</a:t>
            </a:r>
            <a:endParaRPr lang="ko-KR" altLang="en-US" sz="156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54" idx="1"/>
          </p:cNvCxnSpPr>
          <p:nvPr/>
        </p:nvCxnSpPr>
        <p:spPr>
          <a:xfrm flipH="1" flipV="1">
            <a:off x="3101189" y="3995147"/>
            <a:ext cx="388240" cy="40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428" y="3861048"/>
            <a:ext cx="349925" cy="349925"/>
          </a:xfrm>
          <a:prstGeom prst="rect">
            <a:avLst/>
          </a:prstGeom>
        </p:spPr>
      </p:pic>
      <p:cxnSp>
        <p:nvCxnSpPr>
          <p:cNvPr id="24" name="직선 연결선 23"/>
          <p:cNvCxnSpPr>
            <a:endCxn id="2" idx="3"/>
          </p:cNvCxnSpPr>
          <p:nvPr/>
        </p:nvCxnSpPr>
        <p:spPr>
          <a:xfrm flipH="1">
            <a:off x="1189919" y="1009531"/>
            <a:ext cx="2649434" cy="566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1158352" y="1085008"/>
            <a:ext cx="1487396" cy="490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761391" y="1774470"/>
            <a:ext cx="3827366" cy="10359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28" name="직선 화살표 연결선 27"/>
          <p:cNvCxnSpPr>
            <a:stCxn id="27" idx="1"/>
            <a:endCxn id="29" idx="2"/>
          </p:cNvCxnSpPr>
          <p:nvPr/>
        </p:nvCxnSpPr>
        <p:spPr>
          <a:xfrm flipH="1" flipV="1">
            <a:off x="6824950" y="1588975"/>
            <a:ext cx="936441" cy="7034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586198" y="1053444"/>
            <a:ext cx="2477503" cy="5355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40"/>
              <a:t>유즈케이스 정의서 (UC021)</a:t>
            </a:r>
            <a:r>
              <a:rPr lang="en-US" altLang="ko-KR" sz="1440"/>
              <a:t/>
            </a:r>
            <a:br>
              <a:rPr lang="en-US" altLang="ko-KR" sz="1440"/>
            </a:br>
            <a:r>
              <a:rPr lang="en-US" altLang="ko-KR" sz="1440"/>
              <a:t>Main Flows 2,3,4</a:t>
            </a:r>
            <a:r>
              <a:rPr lang="ko-KR" altLang="en-US" sz="144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6890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994</Words>
  <Application>Microsoft Office PowerPoint</Application>
  <PresentationFormat>와이드스크린</PresentationFormat>
  <Paragraphs>219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4</cp:revision>
  <cp:lastPrinted>2015-07-21T03:20:48Z</cp:lastPrinted>
  <dcterms:created xsi:type="dcterms:W3CDTF">2015-07-20T15:05:07Z</dcterms:created>
  <dcterms:modified xsi:type="dcterms:W3CDTF">2015-07-21T03:26:32Z</dcterms:modified>
</cp:coreProperties>
</file>