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D8FF5-779B-401F-ABED-787024DA3F16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6C316-703B-4D7E-A5EA-CFDD2890C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709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DAA1E-E107-4412-841A-B5F5A3215FB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059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34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4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3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9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32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77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16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2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50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3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68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1DF7B-B8FF-43FD-897F-27191CF74B1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53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>
                  <a:solidFill>
                    <a:schemeClr val="tx1"/>
                  </a:solidFill>
                </a:rPr>
                <a:t>앱</a:t>
              </a:r>
              <a:r>
                <a:rPr lang="ko-KR" altLang="en-US" sz="1400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검색하기 화면이다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</a:rPr>
                <a:t>프로그램의 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메인화면에서</a:t>
              </a:r>
              <a:r>
                <a:rPr lang="ko-KR" altLang="en-US" sz="1400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검색어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입력후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검색한화면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505790"/>
              </p:ext>
            </p:extLst>
          </p:nvPr>
        </p:nvGraphicFramePr>
        <p:xfrm>
          <a:off x="5940154" y="661340"/>
          <a:ext cx="3203847" cy="5126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권기호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검색창에</a:t>
                      </a:r>
                      <a:r>
                        <a:rPr lang="ko-KR" altLang="en-US" sz="1800" dirty="0" smtClean="0"/>
                        <a:t> 존재하지 않는 </a:t>
                      </a:r>
                      <a:r>
                        <a:rPr lang="ko-KR" altLang="en-US" sz="1800" dirty="0" err="1" smtClean="0"/>
                        <a:t>검색어를</a:t>
                      </a:r>
                      <a:r>
                        <a:rPr lang="ko-KR" altLang="en-US" sz="1800" dirty="0" smtClean="0"/>
                        <a:t> 입력하면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검색하진 키워드가 존재하지 않습니다</a:t>
                      </a:r>
                      <a:r>
                        <a:rPr lang="en-US" altLang="ko-KR" sz="1800" dirty="0" smtClean="0"/>
                        <a:t>! </a:t>
                      </a:r>
                      <a:r>
                        <a:rPr lang="ko-KR" altLang="en-US" sz="1800" dirty="0" smtClean="0"/>
                        <a:t>메시지가 제공된다</a:t>
                      </a:r>
                      <a:r>
                        <a:rPr lang="en-US" altLang="ko-KR" sz="1800" dirty="0" smtClean="0"/>
                        <a:t>.</a:t>
                      </a:r>
                      <a:r>
                        <a:rPr lang="en-US" altLang="ko-KR" sz="18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8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8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존재하는 </a:t>
                      </a:r>
                      <a:r>
                        <a:rPr lang="ko-KR" altLang="en-US" sz="1800" dirty="0" err="1" smtClean="0"/>
                        <a:t>검색어</a:t>
                      </a:r>
                      <a:r>
                        <a:rPr lang="ko-KR" altLang="en-US" sz="1800" dirty="0" smtClean="0"/>
                        <a:t> 입력 시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검색 결과로 전체보기</a:t>
                      </a:r>
                      <a:r>
                        <a:rPr lang="en-US" altLang="ko-KR" sz="1800" dirty="0" smtClean="0"/>
                        <a:t>,</a:t>
                      </a:r>
                      <a:r>
                        <a:rPr lang="ko-KR" altLang="en-US" sz="1800" dirty="0" err="1" smtClean="0"/>
                        <a:t>레시피명</a:t>
                      </a:r>
                      <a:r>
                        <a:rPr lang="en-US" altLang="ko-KR" sz="1800" dirty="0" smtClean="0"/>
                        <a:t>,</a:t>
                      </a:r>
                      <a:r>
                        <a:rPr lang="ko-KR" altLang="en-US" sz="1800" dirty="0" smtClean="0"/>
                        <a:t>해시태그</a:t>
                      </a:r>
                      <a:r>
                        <a:rPr lang="en-US" altLang="ko-KR" sz="1800" dirty="0" smtClean="0"/>
                        <a:t>,</a:t>
                      </a:r>
                      <a:r>
                        <a:rPr lang="ko-KR" altLang="en-US" sz="1800" dirty="0" smtClean="0"/>
                        <a:t>회원 으로 제공되며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기본값으로 </a:t>
                      </a:r>
                      <a:r>
                        <a:rPr lang="en-US" altLang="ko-KR" sz="1800" dirty="0" smtClean="0"/>
                        <a:t>“</a:t>
                      </a:r>
                      <a:r>
                        <a:rPr lang="ko-KR" altLang="en-US" sz="1800" dirty="0" smtClean="0"/>
                        <a:t>전체보기</a:t>
                      </a:r>
                      <a:r>
                        <a:rPr lang="en-US" altLang="ko-KR" sz="1800" dirty="0" smtClean="0"/>
                        <a:t>”</a:t>
                      </a:r>
                      <a:r>
                        <a:rPr lang="ko-KR" altLang="en-US" sz="1800" dirty="0" smtClean="0"/>
                        <a:t>가 선택되어 있다</a:t>
                      </a:r>
                      <a:r>
                        <a:rPr lang="en-US" altLang="ko-KR" sz="1800" dirty="0" smtClean="0"/>
                        <a:t>..</a:t>
                      </a:r>
                      <a:r>
                        <a:rPr lang="en-US" altLang="ko-KR" sz="18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800" dirty="0" smtClean="0">
                          <a:solidFill>
                            <a:srgbClr val="00B0F0"/>
                          </a:solidFill>
                        </a:rPr>
                        <a:t>클라이언트에서 처리</a:t>
                      </a:r>
                      <a:r>
                        <a:rPr lang="en-US" altLang="ko-KR" sz="18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검색 결과 목록이 리스트이미지 형태로 기본값으로 </a:t>
                      </a:r>
                      <a:r>
                        <a:rPr lang="en-US" altLang="ko-KR" sz="1800" dirty="0" smtClean="0"/>
                        <a:t>30</a:t>
                      </a:r>
                      <a:r>
                        <a:rPr lang="ko-KR" altLang="en-US" sz="1800" dirty="0" smtClean="0"/>
                        <a:t>개씩 출력된다</a:t>
                      </a:r>
                      <a:r>
                        <a:rPr lang="en-US" altLang="ko-KR" sz="1800" dirty="0" smtClean="0"/>
                        <a:t>.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en-US" altLang="ko-KR" sz="18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800" dirty="0" smtClean="0">
                          <a:solidFill>
                            <a:srgbClr val="00B0F0"/>
                          </a:solidFill>
                        </a:rPr>
                        <a:t>클라이언트에서 처리</a:t>
                      </a:r>
                      <a:r>
                        <a:rPr lang="en-US" altLang="ko-KR" sz="18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401153" y="1268760"/>
            <a:ext cx="111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회원가</a:t>
            </a:r>
            <a:r>
              <a:rPr lang="ko-KR" altLang="en-US" dirty="0">
                <a:solidFill>
                  <a:schemeClr val="bg1"/>
                </a:solidFill>
              </a:rPr>
              <a:t>입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691" y="1638092"/>
            <a:ext cx="398865" cy="107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369" y="1017939"/>
            <a:ext cx="2612041" cy="5281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11" y="1097516"/>
            <a:ext cx="2604884" cy="528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755576" y="2622094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39" idx="2"/>
          </p:cNvCxnSpPr>
          <p:nvPr/>
        </p:nvCxnSpPr>
        <p:spPr>
          <a:xfrm>
            <a:off x="921712" y="2964582"/>
            <a:ext cx="243043" cy="23084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199188" y="2510448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>
            <a:stCxn id="41" idx="2"/>
          </p:cNvCxnSpPr>
          <p:nvPr/>
        </p:nvCxnSpPr>
        <p:spPr>
          <a:xfrm>
            <a:off x="4365324" y="2852936"/>
            <a:ext cx="332674" cy="8441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1" idx="1"/>
          </p:cNvCxnSpPr>
          <p:nvPr/>
        </p:nvCxnSpPr>
        <p:spPr>
          <a:xfrm flipH="1" flipV="1">
            <a:off x="3995936" y="2510448"/>
            <a:ext cx="203252" cy="17124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350757" y="2830221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40154" y="1097516"/>
            <a:ext cx="3195858" cy="141293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55576" y="620688"/>
            <a:ext cx="4149160" cy="51851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A-2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검색키워드가</a:t>
            </a:r>
            <a:r>
              <a:rPr lang="ko-KR" altLang="en-US" sz="1200" dirty="0" smtClean="0">
                <a:solidFill>
                  <a:schemeClr val="tx1"/>
                </a:solidFill>
              </a:rPr>
              <a:t> 존재하지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않을경우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검색키워드가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존재하지않습니다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! </a:t>
            </a:r>
            <a:r>
              <a:rPr lang="ko-KR" altLang="en-US" sz="1200" dirty="0" smtClean="0">
                <a:solidFill>
                  <a:schemeClr val="tx1"/>
                </a:solidFill>
              </a:rPr>
              <a:t>메시지를 제공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endCxn id="27" idx="3"/>
          </p:cNvCxnSpPr>
          <p:nvPr/>
        </p:nvCxnSpPr>
        <p:spPr>
          <a:xfrm flipH="1" flipV="1">
            <a:off x="4904736" y="879947"/>
            <a:ext cx="1035418" cy="25925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970783" y="2622094"/>
            <a:ext cx="3195858" cy="195903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7538083" y="4581128"/>
            <a:ext cx="548338" cy="14401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084168" y="6040010"/>
            <a:ext cx="2833932" cy="51851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 smtClean="0">
                <a:solidFill>
                  <a:schemeClr val="tx1"/>
                </a:solidFill>
              </a:rPr>
              <a:t>MainFlow5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시스템은 사용자가 입력한 키워드에 해당하는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검색결과레피시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간략정보목록을</a:t>
            </a:r>
            <a:r>
              <a:rPr lang="ko-KR" altLang="en-US" sz="1200" dirty="0" smtClean="0">
                <a:solidFill>
                  <a:schemeClr val="tx1"/>
                </a:solidFill>
              </a:rPr>
              <a:t> 제공한다</a:t>
            </a:r>
            <a:r>
              <a:rPr lang="en-US" altLang="ko-KR" sz="1200" smtClean="0">
                <a:solidFill>
                  <a:schemeClr val="tx1"/>
                </a:solidFill>
              </a:rPr>
              <a:t>.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98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109</Words>
  <Application>Microsoft Office PowerPoint</Application>
  <PresentationFormat>화면 슬라이드 쇼(4:3)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GHKwon</dc:creator>
  <cp:lastModifiedBy>전상우</cp:lastModifiedBy>
  <cp:revision>12</cp:revision>
  <dcterms:created xsi:type="dcterms:W3CDTF">2015-07-19T05:26:22Z</dcterms:created>
  <dcterms:modified xsi:type="dcterms:W3CDTF">2015-07-22T01:31:53Z</dcterms:modified>
</cp:coreProperties>
</file>