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4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262A-8F6D-44A1-B8D4-E1D601CABD8F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97F66-4808-44BD-A1F4-733E4367E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4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2938-1D0B-4133-9588-ECF07C01675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1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4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5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5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5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9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2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9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68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9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9552" y="2508574"/>
            <a:ext cx="8145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/>
              <a:t>UC004 </a:t>
            </a:r>
            <a:r>
              <a:rPr lang="ko-KR" altLang="en-US" sz="3200" dirty="0" err="1" smtClean="0"/>
              <a:t>나도요리사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레시피</a:t>
            </a:r>
            <a:r>
              <a:rPr lang="ko-KR" altLang="en-US" sz="3200" dirty="0" smtClean="0"/>
              <a:t> 목록을 조회하다</a:t>
            </a:r>
            <a:endParaRPr lang="ko-KR" altLang="en-US" sz="1100" dirty="0"/>
          </a:p>
        </p:txBody>
      </p:sp>
      <p:sp>
        <p:nvSpPr>
          <p:cNvPr id="5" name="TextBox 2"/>
          <p:cNvSpPr txBox="1"/>
          <p:nvPr/>
        </p:nvSpPr>
        <p:spPr>
          <a:xfrm>
            <a:off x="6014955" y="3872372"/>
            <a:ext cx="266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400" dirty="0" smtClean="0"/>
              <a:t>박세</a:t>
            </a:r>
            <a:r>
              <a:rPr lang="ko-KR" altLang="en-US" sz="5400" dirty="0"/>
              <a:t>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7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6" y="1124745"/>
            <a:ext cx="6631296" cy="36565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79"/>
          <a:ext cx="2402886" cy="887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나도 요리사 버튼이다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ko-KR" altLang="en-US" sz="1000" smtClean="0"/>
                        <a:t>클릭하면</a:t>
                      </a:r>
                      <a:r>
                        <a:rPr lang="ko-KR" altLang="en-US" sz="1000" baseline="0" smtClean="0"/>
                        <a:t> 사용자들이 작성한 레시피 목록을 제공한다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274923" y="123007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1945"/>
            <a:ext cx="6535488" cy="387598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분류별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웹 메인화면에서 나도요리하기를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80"/>
          <a:ext cx="2402886" cy="4901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나도요리사의</a:t>
                      </a:r>
                      <a:r>
                        <a:rPr lang="ko-KR" altLang="en-US" sz="800" baseline="0" smtClean="0"/>
                        <a:t> 레시피</a:t>
                      </a:r>
                      <a:r>
                        <a:rPr lang="ko-KR" altLang="en-US" sz="800" smtClean="0"/>
                        <a:t>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상용자정의  카데고리 목록을 확인할</a:t>
                      </a:r>
                      <a:r>
                        <a:rPr lang="ko-KR" altLang="en-US" sz="800" baseline="0" smtClean="0"/>
                        <a:t> 수 있다</a:t>
                      </a:r>
                      <a:r>
                        <a:rPr lang="en-US" altLang="ko-KR" sz="800" baseline="0" smtClean="0"/>
                        <a:t>.</a:t>
                      </a:r>
                      <a:br>
                        <a:rPr lang="en-US" altLang="ko-KR" sz="800" baseline="0" smtClean="0"/>
                      </a:br>
                      <a:r>
                        <a:rPr lang="ko-KR" altLang="en-US" sz="800" baseline="0" smtClean="0"/>
                        <a:t>카테고리를 선택하면 해당하는 카테고리의 레시피를 필터링해서 목록을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작성하기 버튼을 클릭하면 사용자정의</a:t>
                      </a:r>
                      <a:r>
                        <a:rPr lang="ko-KR" altLang="en-US" sz="800" baseline="0" smtClean="0"/>
                        <a:t> 레시피를 작성할 수 있는 화면으로 이동한다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레시피 간략 정보이다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클릭하면 레시피 상세정보 화면이 팝업 형태로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42020" y="200123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438" y="274918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1703" y="2149354"/>
            <a:ext cx="5372735" cy="7100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36326" y="2952415"/>
            <a:ext cx="505395" cy="1978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35744" y="3410652"/>
            <a:ext cx="1287984" cy="16088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2132" y="328612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1" y="1104346"/>
            <a:ext cx="2938209" cy="51528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79"/>
          <a:ext cx="2402886" cy="841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나도 요리사 레시피목록 조회하기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사용자정의 레시피 목록 화면으로 이동한다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4067945" y="234888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00" y="1085190"/>
            <a:ext cx="4906753" cy="49067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나도 요리사 레시피목록 </a:t>
            </a:r>
            <a:r>
              <a:rPr lang="ko-KR" altLang="en-US" sz="1050">
                <a:solidFill>
                  <a:schemeClr val="tx1"/>
                </a:solidFill>
              </a:rPr>
              <a:t>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앱 나도요리사를 클릭한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46396"/>
              </p:ext>
            </p:extLst>
          </p:nvPr>
        </p:nvGraphicFramePr>
        <p:xfrm>
          <a:off x="6730227" y="1092979"/>
          <a:ext cx="2402886" cy="4962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카테고리 설정 버튼을 클릭하면 각</a:t>
                      </a:r>
                      <a:r>
                        <a:rPr lang="ko-KR" altLang="en-US" sz="800" baseline="0" smtClean="0"/>
                        <a:t> 카테고리별 설정을 할 수 있는 팝업창이 생성된다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카테고리를 설정 하고 완료버튼을 클릭하면 설정한 카테고리에 맞는 레시피 목록을 보여주는 화면으로 이동한다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292079" y="2204721"/>
            <a:ext cx="343818" cy="2459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66122" y="209779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33453" y="2397090"/>
            <a:ext cx="2189499" cy="1535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39727" y="246361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80112" y="2240263"/>
            <a:ext cx="504056" cy="10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7150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방법별 추천 레시피 목록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카테고리를 설정한 후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63012"/>
              </p:ext>
            </p:extLst>
          </p:nvPr>
        </p:nvGraphicFramePr>
        <p:xfrm>
          <a:off x="6730227" y="1092979"/>
          <a:ext cx="2402886" cy="4886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방금 선택한 설정에 해당하는 레시피 목록들을 보여준다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ko-KR" altLang="en-US" sz="800" smtClean="0"/>
                        <a:t> 레시피 간략 정보로</a:t>
                      </a:r>
                      <a:r>
                        <a:rPr lang="en-US" altLang="ko-KR" sz="800" smtClean="0"/>
                        <a:t> </a:t>
                      </a:r>
                      <a:r>
                        <a:rPr lang="ko-KR" altLang="en-US" sz="800" smtClean="0"/>
                        <a:t>클릭하면 레시피 상세정보 화면으로 이동한다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45" y="1117222"/>
            <a:ext cx="2575477" cy="483193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715815" y="2358262"/>
            <a:ext cx="2086498" cy="6386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43808" y="220472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198</Words>
  <Application>Microsoft Office PowerPoint</Application>
  <PresentationFormat>화면 슬라이드 쇼(4:3)</PresentationFormat>
  <Paragraphs>63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Huni</cp:lastModifiedBy>
  <cp:revision>11</cp:revision>
  <dcterms:created xsi:type="dcterms:W3CDTF">2015-07-23T13:18:56Z</dcterms:created>
  <dcterms:modified xsi:type="dcterms:W3CDTF">2015-07-25T02:01:16Z</dcterms:modified>
</cp:coreProperties>
</file>