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0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1D1B5-D25A-47E3-81EC-3766AB96B38A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0F6B3-61AD-4EB4-8A77-962EE5F9D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5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F8B-C2D9-456A-87D1-E6BC4CF1126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F28-6604-4023-AE21-B0CDBFE53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16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F8B-C2D9-456A-87D1-E6BC4CF1126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F28-6604-4023-AE21-B0CDBFE53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F8B-C2D9-456A-87D1-E6BC4CF1126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F28-6604-4023-AE21-B0CDBFE53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7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F8B-C2D9-456A-87D1-E6BC4CF1126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F28-6604-4023-AE21-B0CDBFE53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6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F8B-C2D9-456A-87D1-E6BC4CF1126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F28-6604-4023-AE21-B0CDBFE53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5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F8B-C2D9-456A-87D1-E6BC4CF1126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F28-6604-4023-AE21-B0CDBFE53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F8B-C2D9-456A-87D1-E6BC4CF1126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F28-6604-4023-AE21-B0CDBFE53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6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F8B-C2D9-456A-87D1-E6BC4CF1126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F28-6604-4023-AE21-B0CDBFE53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3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F8B-C2D9-456A-87D1-E6BC4CF1126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F28-6604-4023-AE21-B0CDBFE53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1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F8B-C2D9-456A-87D1-E6BC4CF1126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F28-6604-4023-AE21-B0CDBFE53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5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F8B-C2D9-456A-87D1-E6BC4CF1126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F28-6604-4023-AE21-B0CDBFE53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2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CF8B-C2D9-456A-87D1-E6BC4CF1126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F0F28-6604-4023-AE21-B0CDBFE53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1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7848" y="256490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내가 작성한 </a:t>
            </a:r>
            <a:r>
              <a:rPr lang="ko-KR" altLang="en-US" sz="3000" dirty="0" err="1" smtClean="0"/>
              <a:t>레시피</a:t>
            </a:r>
            <a:r>
              <a:rPr lang="ko-KR" altLang="en-US" sz="3000" dirty="0" smtClean="0"/>
              <a:t> 목록 조회하다</a:t>
            </a:r>
            <a:r>
              <a:rPr lang="en-US" altLang="ko-KR" sz="3000" dirty="0" smtClean="0"/>
              <a:t/>
            </a:r>
            <a:br>
              <a:rPr lang="en-US" altLang="ko-KR" sz="3000" dirty="0" smtClean="0"/>
            </a:br>
            <a:r>
              <a:rPr lang="en-US" altLang="ko-KR" sz="3000" dirty="0" smtClean="0"/>
              <a:t>UC035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3991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4" y="0"/>
            <a:ext cx="9140276" cy="684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8" name="직사각형 7"/>
          <p:cNvSpPr/>
          <p:nvPr/>
        </p:nvSpPr>
        <p:spPr>
          <a:xfrm>
            <a:off x="5033" y="-2157"/>
            <a:ext cx="1061129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9" name="직사각형 8"/>
          <p:cNvSpPr/>
          <p:nvPr/>
        </p:nvSpPr>
        <p:spPr>
          <a:xfrm>
            <a:off x="5033" y="297681"/>
            <a:ext cx="1061129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6160" y="-2311"/>
            <a:ext cx="8077840" cy="297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>
                <a:solidFill>
                  <a:schemeClr val="tx1"/>
                </a:solidFill>
              </a:rPr>
              <a:t>웹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8093" y="300007"/>
            <a:ext cx="8075461" cy="288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프로그램의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26" y="584316"/>
            <a:ext cx="679851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13556"/>
              </p:ext>
            </p:extLst>
          </p:nvPr>
        </p:nvGraphicFramePr>
        <p:xfrm>
          <a:off x="6794642" y="588783"/>
          <a:ext cx="2346110" cy="1611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43241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700" dirty="0"/>
                    </a:p>
                  </a:txBody>
                  <a:tcPr marL="57150" marR="5715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사용자 프로필 버튼이다 클릭하면 나의 프로필 화면이 제공된다</a:t>
                      </a:r>
                      <a:r>
                        <a:rPr lang="en-US" altLang="ko-KR" sz="1200" baseline="0" dirty="0" smtClean="0"/>
                        <a:t>.(</a:t>
                      </a:r>
                      <a:r>
                        <a:rPr lang="ko-KR" altLang="en-US" sz="1200" baseline="0" dirty="0" smtClean="0"/>
                        <a:t>서버에서 처리</a:t>
                      </a:r>
                      <a:r>
                        <a:rPr lang="en-US" altLang="ko-KR" sz="1200" baseline="0" dirty="0" smtClean="0"/>
                        <a:t>) </a:t>
                      </a:r>
                      <a:r>
                        <a:rPr lang="ko-KR" altLang="en-US" sz="1200" baseline="0" dirty="0" err="1" smtClean="0"/>
                        <a:t>비회원인경우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알림창이</a:t>
                      </a:r>
                      <a:r>
                        <a:rPr lang="ko-KR" altLang="en-US" sz="1200" baseline="0" dirty="0" smtClean="0"/>
                        <a:t> 제공된다</a:t>
                      </a:r>
                      <a:r>
                        <a:rPr lang="en-US" altLang="ko-KR" sz="1200" baseline="0" dirty="0" smtClean="0"/>
                        <a:t>.(</a:t>
                      </a:r>
                      <a:r>
                        <a:rPr lang="ko-KR" altLang="en-US" sz="1200" baseline="0" dirty="0" smtClean="0"/>
                        <a:t>클라이언트에서 처리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5" y="960817"/>
            <a:ext cx="5540120" cy="512153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26976" y="1057436"/>
            <a:ext cx="156208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1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53851" y="1280186"/>
            <a:ext cx="625034" cy="348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2" y="2838951"/>
            <a:ext cx="4320480" cy="207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27" y="2823459"/>
            <a:ext cx="1456556" cy="815671"/>
          </a:xfrm>
          <a:prstGeom prst="rect">
            <a:avLst/>
          </a:prstGeom>
        </p:spPr>
      </p:pic>
      <p:cxnSp>
        <p:nvCxnSpPr>
          <p:cNvPr id="16" name="직선 연결선 15"/>
          <p:cNvCxnSpPr>
            <a:stCxn id="15" idx="0"/>
          </p:cNvCxnSpPr>
          <p:nvPr/>
        </p:nvCxnSpPr>
        <p:spPr>
          <a:xfrm flipV="1">
            <a:off x="2908905" y="1628803"/>
            <a:ext cx="2118071" cy="1194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724" y="57150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3" name="직사각형 22"/>
          <p:cNvSpPr/>
          <p:nvPr/>
        </p:nvSpPr>
        <p:spPr>
          <a:xfrm>
            <a:off x="5033" y="569703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24" name="직사각형 23"/>
          <p:cNvSpPr/>
          <p:nvPr/>
        </p:nvSpPr>
        <p:spPr>
          <a:xfrm>
            <a:off x="5033" y="8195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6160" y="569575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프로필 조회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8093" y="8215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>
                <a:solidFill>
                  <a:schemeClr val="tx1"/>
                </a:solidFill>
              </a:rPr>
              <a:t>메인에서</a:t>
            </a:r>
            <a:r>
              <a:rPr lang="ko-KR" altLang="en-US" sz="875" dirty="0">
                <a:solidFill>
                  <a:schemeClr val="tx1"/>
                </a:solidFill>
              </a:rPr>
              <a:t> 회원의 이름 및 사진을 클릭했을 때의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7" y="1058430"/>
            <a:ext cx="640444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61995"/>
              </p:ext>
            </p:extLst>
          </p:nvPr>
        </p:nvGraphicFramePr>
        <p:xfrm>
          <a:off x="6407155" y="1075315"/>
          <a:ext cx="2727716" cy="5290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55"/>
                <a:gridCol w="2365361"/>
              </a:tblGrid>
              <a:tr h="3076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프로필 화면이다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프로필 화면에서 내가 작성한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버튼을 클릭하면 내가 작성한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목록이</a:t>
                      </a:r>
                      <a:r>
                        <a:rPr lang="ko-KR" altLang="en-US" sz="900" baseline="0" dirty="0" smtClean="0"/>
                        <a:t> 제공된다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8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" y="1306432"/>
            <a:ext cx="6282880" cy="4542270"/>
          </a:xfrm>
          <a:prstGeom prst="rect">
            <a:avLst/>
          </a:prstGeom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" y="1654877"/>
            <a:ext cx="6179313" cy="18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124275" y="1399834"/>
            <a:ext cx="199457" cy="196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1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2396" y="1907513"/>
            <a:ext cx="206754" cy="24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250724" y="1904368"/>
            <a:ext cx="206754" cy="24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" y="2882242"/>
            <a:ext cx="5501019" cy="2700134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1161700" y="2604826"/>
            <a:ext cx="199457" cy="196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2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08370" y="2156489"/>
            <a:ext cx="98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둥록한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레시피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941291" y="2147554"/>
            <a:ext cx="92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받은 </a:t>
            </a:r>
            <a:r>
              <a:rPr lang="ko-KR" altLang="en-US" sz="1000" dirty="0"/>
              <a:t>좋아요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 r="21699" b="37191"/>
          <a:stretch/>
        </p:blipFill>
        <p:spPr>
          <a:xfrm>
            <a:off x="5380919" y="2873306"/>
            <a:ext cx="729269" cy="1467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30" y="2995663"/>
            <a:ext cx="678433" cy="446904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3992200" y="586311"/>
            <a:ext cx="3060893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내가 작성한 </a:t>
            </a:r>
            <a:r>
              <a:rPr lang="ko-KR" altLang="en-US" sz="1200" dirty="0" err="1" smtClean="0"/>
              <a:t>레시피</a:t>
            </a:r>
            <a:r>
              <a:rPr lang="ko-KR" altLang="en-US" sz="1200" dirty="0" smtClean="0"/>
              <a:t> 목록 조회하다(UC0</a:t>
            </a:r>
            <a:r>
              <a:rPr lang="en-US" altLang="ko-KR" sz="1200" dirty="0" smtClean="0"/>
              <a:t>35)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Main Flow </a:t>
            </a:r>
            <a:r>
              <a:rPr lang="en-US" altLang="ko-KR" sz="1200" dirty="0" smtClean="0"/>
              <a:t>1,2</a:t>
            </a:r>
            <a:endParaRPr lang="ko-KR" altLang="en-US" sz="1200" dirty="0"/>
          </a:p>
        </p:txBody>
      </p:sp>
      <p:cxnSp>
        <p:nvCxnSpPr>
          <p:cNvPr id="74" name="직선 화살표 연결선 73"/>
          <p:cNvCxnSpPr>
            <a:stCxn id="75" idx="0"/>
            <a:endCxn id="73" idx="3"/>
          </p:cNvCxnSpPr>
          <p:nvPr/>
        </p:nvCxnSpPr>
        <p:spPr>
          <a:xfrm flipH="1" flipV="1">
            <a:off x="7053093" y="817144"/>
            <a:ext cx="905550" cy="1087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773733" y="1904367"/>
            <a:ext cx="2369820" cy="4513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21524" y="2800877"/>
            <a:ext cx="702003" cy="348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</p:spTree>
    <p:extLst>
      <p:ext uri="{BB962C8B-B14F-4D97-AF65-F5344CB8AC3E}">
        <p14:creationId xmlns:p14="http://schemas.microsoft.com/office/powerpoint/2010/main" val="31972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" y="609242"/>
            <a:ext cx="6710747" cy="402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내가 작성한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목록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내가 작성한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탭을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49209"/>
              </p:ext>
            </p:extLst>
          </p:nvPr>
        </p:nvGraphicFramePr>
        <p:xfrm>
          <a:off x="6730227" y="577483"/>
          <a:ext cx="2413773" cy="4675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972"/>
                <a:gridCol w="1976801"/>
              </a:tblGrid>
              <a:tr h="3383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전체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선택 체크박스이다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선택한 </a:t>
                      </a:r>
                      <a:r>
                        <a:rPr lang="ko-KR" altLang="en-US" sz="1000" dirty="0" err="1" smtClean="0"/>
                        <a:t>레시피들을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삭제할수</a:t>
                      </a:r>
                      <a:r>
                        <a:rPr lang="ko-KR" altLang="en-US" sz="1000" dirty="0" smtClean="0"/>
                        <a:t> 있는 버튼이다</a:t>
                      </a:r>
                      <a:r>
                        <a:rPr lang="ko-KR" altLang="en-US" sz="1000" baseline="0" dirty="0" smtClean="0"/>
                        <a:t> 클릭하면 선택한 </a:t>
                      </a:r>
                      <a:r>
                        <a:rPr lang="ko-KR" altLang="en-US" sz="1000" baseline="0" dirty="0" err="1" smtClean="0"/>
                        <a:t>레시피</a:t>
                      </a:r>
                      <a:r>
                        <a:rPr lang="ko-KR" altLang="en-US" sz="1000" baseline="0" dirty="0" smtClean="0"/>
                        <a:t> 삭제확인 </a:t>
                      </a:r>
                      <a:r>
                        <a:rPr lang="ko-KR" altLang="en-US" sz="1000" baseline="0" dirty="0" err="1" smtClean="0"/>
                        <a:t>팝업창이</a:t>
                      </a:r>
                      <a:r>
                        <a:rPr lang="ko-KR" altLang="en-US" sz="1000" baseline="0" dirty="0" smtClean="0"/>
                        <a:t>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레시피를</a:t>
                      </a:r>
                      <a:r>
                        <a:rPr lang="ko-KR" altLang="en-US" sz="1000" dirty="0" smtClean="0"/>
                        <a:t> 선택할</a:t>
                      </a:r>
                      <a:r>
                        <a:rPr lang="ko-KR" altLang="en-US" sz="1000" baseline="0" dirty="0" smtClean="0"/>
                        <a:t> 수 있는 체크박스이다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사진이 출력된다</a:t>
                      </a: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레시피명이</a:t>
                      </a:r>
                      <a:r>
                        <a:rPr lang="ko-KR" altLang="en-US" sz="1000" dirty="0" smtClean="0"/>
                        <a:t> 출력된다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사용자의 한마디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설명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이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작성일이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클리하면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수정</a:t>
                      </a:r>
                      <a:r>
                        <a:rPr lang="en-US" altLang="ko-KR" sz="1000" dirty="0" smtClean="0"/>
                        <a:t>UI</a:t>
                      </a:r>
                      <a:r>
                        <a:rPr lang="ko-KR" altLang="en-US" sz="1000" dirty="0" smtClean="0"/>
                        <a:t>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클릭하면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삭제확인 </a:t>
                      </a:r>
                      <a:r>
                        <a:rPr lang="ko-KR" altLang="en-US" sz="1000" dirty="0" err="1" smtClean="0"/>
                        <a:t>팝업창이</a:t>
                      </a:r>
                      <a:r>
                        <a:rPr lang="ko-KR" altLang="en-US" sz="1000" dirty="0" smtClean="0"/>
                        <a:t>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10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클릭하면 다음 목록이 제공된다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내가 작성한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목록이 없을 경우 메시지를 제공한다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38246" y="221926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8587" y="221926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245" y="248480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8587" y="248480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9" y="2484804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248480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0033" y="248480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36097" y="248480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96137" y="240351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17035" y="3861048"/>
            <a:ext cx="3060893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내가 작성한 </a:t>
            </a:r>
            <a:r>
              <a:rPr lang="ko-KR" altLang="en-US" sz="1200" dirty="0" err="1" smtClean="0"/>
              <a:t>레시피</a:t>
            </a:r>
            <a:r>
              <a:rPr lang="ko-KR" altLang="en-US" sz="1200" dirty="0" smtClean="0"/>
              <a:t> 목록 조회하다(UC0</a:t>
            </a:r>
            <a:r>
              <a:rPr lang="en-US" altLang="ko-KR" sz="1200" dirty="0" smtClean="0"/>
              <a:t>35)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Main Flow </a:t>
            </a:r>
            <a:r>
              <a:rPr lang="en-US" altLang="ko-KR" sz="1200" dirty="0" smtClean="0"/>
              <a:t>3,4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>
            <a:stCxn id="26" idx="0"/>
            <a:endCxn id="24" idx="3"/>
          </p:cNvCxnSpPr>
          <p:nvPr/>
        </p:nvCxnSpPr>
        <p:spPr>
          <a:xfrm flipH="1" flipV="1">
            <a:off x="6577928" y="4091881"/>
            <a:ext cx="1359399" cy="42525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752417" y="4517135"/>
            <a:ext cx="2369820" cy="3520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915816" y="3573016"/>
            <a:ext cx="288032" cy="1760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10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4775" y="5211314"/>
            <a:ext cx="38884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내가 작성한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200" dirty="0" smtClean="0">
                <a:solidFill>
                  <a:schemeClr val="tx1"/>
                </a:solidFill>
              </a:rPr>
              <a:t> 목록이 없습니다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15364" idx="2"/>
            <a:endCxn id="6" idx="0"/>
          </p:cNvCxnSpPr>
          <p:nvPr/>
        </p:nvCxnSpPr>
        <p:spPr>
          <a:xfrm flipH="1">
            <a:off x="2318991" y="4638734"/>
            <a:ext cx="1059462" cy="5725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87953" y="5123280"/>
            <a:ext cx="288032" cy="1760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17035" y="4664460"/>
            <a:ext cx="3060893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내가 작성한 </a:t>
            </a:r>
            <a:r>
              <a:rPr lang="ko-KR" altLang="en-US" sz="1200" dirty="0" err="1" smtClean="0"/>
              <a:t>레시피</a:t>
            </a:r>
            <a:r>
              <a:rPr lang="ko-KR" altLang="en-US" sz="1200" dirty="0" smtClean="0"/>
              <a:t> 목록 조회하다(UC0</a:t>
            </a:r>
            <a:r>
              <a:rPr lang="en-US" altLang="ko-KR" sz="1200" dirty="0" smtClean="0"/>
              <a:t>35)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Alternative Flow A-2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>
            <a:stCxn id="34" idx="0"/>
            <a:endCxn id="32" idx="3"/>
          </p:cNvCxnSpPr>
          <p:nvPr/>
        </p:nvCxnSpPr>
        <p:spPr>
          <a:xfrm flipH="1">
            <a:off x="6577928" y="4867162"/>
            <a:ext cx="1359399" cy="281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752417" y="4867162"/>
            <a:ext cx="2369820" cy="3814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31023"/>
          <a:stretch/>
        </p:blipFill>
        <p:spPr>
          <a:xfrm>
            <a:off x="27627" y="626092"/>
            <a:ext cx="4277522" cy="619877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285212"/>
              </p:ext>
            </p:extLst>
          </p:nvPr>
        </p:nvGraphicFramePr>
        <p:xfrm>
          <a:off x="6730227" y="625774"/>
          <a:ext cx="2402886" cy="143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김정윤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err="1" smtClean="0"/>
                        <a:t>앱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메인화면에서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메뉴바</a:t>
                      </a:r>
                      <a:r>
                        <a:rPr lang="ko-KR" altLang="en-US" sz="1200" baseline="0" dirty="0" smtClean="0"/>
                        <a:t> 버튼을 클릭하면 </a:t>
                      </a:r>
                      <a:r>
                        <a:rPr lang="ko-KR" altLang="en-US" sz="1200" baseline="0" dirty="0" err="1" smtClean="0"/>
                        <a:t>창이생기고</a:t>
                      </a:r>
                      <a:r>
                        <a:rPr lang="ko-KR" altLang="en-US" sz="1200" baseline="0" dirty="0" smtClean="0"/>
                        <a:t> 홈으로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err="1" smtClean="0"/>
                        <a:t>뉴스피드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장바구니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음식파트너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설정 목록을 확인할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04510" y="248992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2929" y="2356402"/>
            <a:ext cx="610608" cy="713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</p:spTree>
    <p:extLst>
      <p:ext uri="{BB962C8B-B14F-4D97-AF65-F5344CB8AC3E}">
        <p14:creationId xmlns:p14="http://schemas.microsoft.com/office/powerpoint/2010/main" val="18995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메뉴화면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메뉴바를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때의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31023"/>
          <a:stretch/>
        </p:blipFill>
        <p:spPr>
          <a:xfrm>
            <a:off x="27627" y="626092"/>
            <a:ext cx="4277522" cy="619877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57883"/>
              </p:ext>
            </p:extLst>
          </p:nvPr>
        </p:nvGraphicFramePr>
        <p:xfrm>
          <a:off x="6730227" y="625774"/>
          <a:ext cx="2402886" cy="2091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김정윤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메뉴 화면이다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프로필 사진 및 이름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홈으로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err="1" smtClean="0"/>
                        <a:t>뉴스피드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장바구니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음식파트너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설정이 제공된다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사용자의 프로필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사진 및 이름을 클릭하면 사용자의 프로필 화면이 제공된다</a:t>
                      </a:r>
                      <a:r>
                        <a:rPr lang="en-US" altLang="ko-KR" sz="1100" dirty="0" smtClean="0"/>
                        <a:t>.(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555777" y="230567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2609850" cy="469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274922" y="2649016"/>
            <a:ext cx="833632" cy="953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15" name="직사각형 14"/>
          <p:cNvSpPr/>
          <p:nvPr/>
        </p:nvSpPr>
        <p:spPr>
          <a:xfrm>
            <a:off x="1076458" y="2530129"/>
            <a:ext cx="328597" cy="3067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1053" y="2130502"/>
            <a:ext cx="328597" cy="3067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51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프로필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메뉴바에서</a:t>
            </a:r>
            <a:r>
              <a:rPr lang="ko-KR" altLang="en-US" sz="1050" dirty="0" smtClean="0">
                <a:solidFill>
                  <a:schemeClr val="tx1"/>
                </a:solidFill>
              </a:rPr>
              <a:t> 사진 및 이름을 클릭했을 때의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98685"/>
              </p:ext>
            </p:extLst>
          </p:nvPr>
        </p:nvGraphicFramePr>
        <p:xfrm>
          <a:off x="6066264" y="592496"/>
          <a:ext cx="3077737" cy="5657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497"/>
                <a:gridCol w="2682240"/>
              </a:tblGrid>
              <a:tr h="49750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Description(</a:t>
                      </a:r>
                      <a:r>
                        <a:rPr lang="ko-KR" altLang="en-US" sz="2200" dirty="0" smtClean="0"/>
                        <a:t>김정윤</a:t>
                      </a:r>
                      <a:r>
                        <a:rPr lang="en-US" altLang="ko-KR" sz="2200" dirty="0" smtClean="0"/>
                        <a:t>)</a:t>
                      </a:r>
                      <a:endParaRPr lang="ko-KR" altLang="en-US" sz="2200" dirty="0"/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4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프로필의 카테고리이다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디폴트로 나의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버튼가</a:t>
                      </a:r>
                      <a:r>
                        <a:rPr lang="ko-KR" altLang="en-US" sz="1000" dirty="0" smtClean="0"/>
                        <a:t> 설정되어 있고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클라이언트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클릭하면 나의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목록이 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기본 </a:t>
                      </a:r>
                      <a:r>
                        <a:rPr lang="en-US" altLang="ko-KR" sz="1000" baseline="0" dirty="0" smtClean="0"/>
                        <a:t>20</a:t>
                      </a:r>
                      <a:r>
                        <a:rPr lang="ko-KR" altLang="en-US" sz="1000" baseline="0" dirty="0" smtClean="0"/>
                        <a:t>개 제공된다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ko-KR" altLang="en-US" sz="1000" baseline="0" dirty="0" smtClean="0"/>
                        <a:t>내가 작성한 </a:t>
                      </a:r>
                      <a:r>
                        <a:rPr lang="ko-KR" altLang="en-US" sz="1000" baseline="0" dirty="0" err="1" smtClean="0"/>
                        <a:t>레시피</a:t>
                      </a:r>
                      <a:r>
                        <a:rPr lang="ko-KR" altLang="en-US" sz="1000" baseline="0" dirty="0" smtClean="0"/>
                        <a:t> 목록이 없을 경우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메시지를 제공한다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스크롤을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번째 게시물의 하단으로 내리면 다시 최대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개의 게시물이 제공된다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).</a:t>
                      </a:r>
                      <a:r>
                        <a:rPr lang="en-US" altLang="ko-KR" sz="1000" baseline="0" dirty="0" smtClean="0"/>
                        <a:t> </a:t>
                      </a:r>
                      <a:endParaRPr lang="ko-KR" altLang="en-US" sz="1000" dirty="0"/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89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" y="592956"/>
            <a:ext cx="6066261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" y="619966"/>
            <a:ext cx="5237523" cy="6211024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21" idx="3"/>
          </p:cNvCxnSpPr>
          <p:nvPr/>
        </p:nvCxnSpPr>
        <p:spPr>
          <a:xfrm flipV="1">
            <a:off x="870877" y="3112123"/>
            <a:ext cx="2288965" cy="527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2737" y="3172084"/>
            <a:ext cx="528140" cy="492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21" name="직사각형 20"/>
          <p:cNvSpPr/>
          <p:nvPr/>
        </p:nvSpPr>
        <p:spPr>
          <a:xfrm>
            <a:off x="655254" y="3534205"/>
            <a:ext cx="215623" cy="2108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96136" y="76065"/>
            <a:ext cx="3060893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내가 작성한 </a:t>
            </a:r>
            <a:r>
              <a:rPr lang="ko-KR" altLang="en-US" sz="1200" dirty="0" err="1" smtClean="0"/>
              <a:t>레시피</a:t>
            </a:r>
            <a:r>
              <a:rPr lang="ko-KR" altLang="en-US" sz="1200" dirty="0" smtClean="0"/>
              <a:t> 목록 조회하다(UC0</a:t>
            </a:r>
            <a:r>
              <a:rPr lang="en-US" altLang="ko-KR" sz="1200" dirty="0" smtClean="0"/>
              <a:t>35)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Main Flow </a:t>
            </a:r>
            <a:r>
              <a:rPr lang="en-US" altLang="ko-KR" sz="1200" dirty="0" smtClean="0"/>
              <a:t>1,2</a:t>
            </a:r>
          </a:p>
          <a:p>
            <a:r>
              <a:rPr lang="en-US" altLang="ko-KR" sz="1200" dirty="0" smtClean="0"/>
              <a:t>Alternative Flow A-2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>
            <a:stCxn id="17" idx="0"/>
            <a:endCxn id="15" idx="3"/>
          </p:cNvCxnSpPr>
          <p:nvPr/>
        </p:nvCxnSpPr>
        <p:spPr>
          <a:xfrm flipV="1">
            <a:off x="7798080" y="399231"/>
            <a:ext cx="1058949" cy="7083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487656" y="1107600"/>
            <a:ext cx="2620848" cy="10109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15816" y="899853"/>
            <a:ext cx="306089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내가 작성한 </a:t>
            </a:r>
            <a:r>
              <a:rPr lang="ko-KR" altLang="en-US" sz="1200" dirty="0" err="1" smtClean="0"/>
              <a:t>레시피</a:t>
            </a:r>
            <a:r>
              <a:rPr lang="ko-KR" altLang="en-US" sz="1200" dirty="0" smtClean="0"/>
              <a:t> 목록 조회하다(UC0</a:t>
            </a:r>
            <a:r>
              <a:rPr lang="en-US" altLang="ko-KR" sz="1200" dirty="0" smtClean="0"/>
              <a:t>35)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Main Flow </a:t>
            </a:r>
            <a:r>
              <a:rPr lang="en-US" altLang="ko-KR" sz="1200" dirty="0" smtClean="0"/>
              <a:t>3,4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>
            <a:stCxn id="28" idx="0"/>
            <a:endCxn id="26" idx="3"/>
          </p:cNvCxnSpPr>
          <p:nvPr/>
        </p:nvCxnSpPr>
        <p:spPr>
          <a:xfrm flipH="1" flipV="1">
            <a:off x="5976709" y="1130686"/>
            <a:ext cx="1821371" cy="98790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487656" y="2118588"/>
            <a:ext cx="2620848" cy="7372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0595" y="6141140"/>
            <a:ext cx="3189113" cy="449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내가 작성한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200" dirty="0" smtClean="0">
                <a:solidFill>
                  <a:schemeClr val="tx1"/>
                </a:solidFill>
              </a:rPr>
              <a:t> 목록이 없습니다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14" idx="2"/>
            <a:endCxn id="33" idx="0"/>
          </p:cNvCxnSpPr>
          <p:nvPr/>
        </p:nvCxnSpPr>
        <p:spPr>
          <a:xfrm>
            <a:off x="606807" y="3664296"/>
            <a:ext cx="1668345" cy="24768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3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425</Words>
  <Application>Microsoft Office PowerPoint</Application>
  <PresentationFormat>화면 슬라이드 쇼(4:3)</PresentationFormat>
  <Paragraphs>118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내가 작성한 레시피 목록 조회하다 UC035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JeongYun</cp:lastModifiedBy>
  <cp:revision>5</cp:revision>
  <dcterms:created xsi:type="dcterms:W3CDTF">2015-07-24T02:07:44Z</dcterms:created>
  <dcterms:modified xsi:type="dcterms:W3CDTF">2015-07-24T03:33:24Z</dcterms:modified>
</cp:coreProperties>
</file>