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6" r:id="rId2"/>
    <p:sldId id="269" r:id="rId3"/>
    <p:sldId id="267" r:id="rId4"/>
    <p:sldId id="273" r:id="rId5"/>
    <p:sldId id="272" r:id="rId6"/>
    <p:sldId id="262" r:id="rId7"/>
  </p:sldIdLst>
  <p:sldSz cx="9144000" cy="5715000" type="screen16x10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83" autoAdjust="0"/>
    <p:restoredTop sz="95400" autoAdjust="0"/>
  </p:normalViewPr>
  <p:slideViewPr>
    <p:cSldViewPr>
      <p:cViewPr varScale="1">
        <p:scale>
          <a:sx n="106" d="100"/>
          <a:sy n="106" d="100"/>
        </p:scale>
        <p:origin x="1128" y="77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7F38F935-68E5-47B6-A7BC-F9712D25FEAC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249363"/>
            <a:ext cx="53975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25D4578B-A742-4ED9-B7BD-0920CD940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85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3425" y="1249363"/>
            <a:ext cx="5397500" cy="33734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578B-A742-4ED9-B7BD-0920CD94017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02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05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6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71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49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88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00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41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25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46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7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75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41F53-C16A-46E8-AA4A-83392C07134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39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61970" rtl="0" eaLnBrk="1" latinLnBrk="1" hangingPunct="1"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39" indent="-285739" algn="l" defTabSz="7619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619100" indent="-238115" algn="l" defTabSz="761970" rtl="0" eaLnBrk="1" latinLnBrk="1" hangingPunct="1">
        <a:spcBef>
          <a:spcPct val="20000"/>
        </a:spcBef>
        <a:buFont typeface="Arial" pitchFamily="34" charset="0"/>
        <a:buChar char="–"/>
        <a:defRPr sz="2333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1" hangingPunct="1">
        <a:spcBef>
          <a:spcPct val="20000"/>
        </a:spcBef>
        <a:buFont typeface="Arial" pitchFamily="34" charset="0"/>
        <a:buChar char="–"/>
        <a:defRPr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1" hangingPunct="1">
        <a:spcBef>
          <a:spcPct val="20000"/>
        </a:spcBef>
        <a:buFont typeface="Arial" pitchFamily="34" charset="0"/>
        <a:buChar char="»"/>
        <a:defRPr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1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1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1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1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웹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835580"/>
              </p:ext>
            </p:extLst>
          </p:nvPr>
        </p:nvGraphicFramePr>
        <p:xfrm>
          <a:off x="6730227" y="521478"/>
          <a:ext cx="2402886" cy="1649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6139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Description(</a:t>
                      </a:r>
                      <a:r>
                        <a:rPr lang="ko-KR" altLang="en-US" sz="1400" dirty="0" smtClean="0"/>
                        <a:t>박세훈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/>
                        <a:t>메뉴바의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뉴스피드</a:t>
                      </a:r>
                      <a:r>
                        <a:rPr lang="ko-KR" altLang="en-US" sz="1000" dirty="0" smtClean="0"/>
                        <a:t> 버튼을 클릭하면 </a:t>
                      </a:r>
                      <a:r>
                        <a:rPr lang="ko-KR" altLang="en-US" sz="1000" dirty="0" err="1" smtClean="0"/>
                        <a:t>뉴스피드</a:t>
                      </a:r>
                      <a:r>
                        <a:rPr lang="ko-KR" altLang="en-US" sz="1000" dirty="0" smtClean="0"/>
                        <a:t> 화면에 제공된다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게시물이 기본값으로 </a:t>
                      </a:r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smtClean="0"/>
                        <a:t>개 제공된다</a:t>
                      </a:r>
                      <a:r>
                        <a:rPr lang="en-US" altLang="ko-KR" sz="1000" dirty="0" smtClean="0"/>
                        <a:t>. 20</a:t>
                      </a:r>
                      <a:r>
                        <a:rPr lang="ko-KR" altLang="en-US" sz="1000" dirty="0" smtClean="0"/>
                        <a:t>번째 게시물까지 스크롤을 내리면 서버에서 </a:t>
                      </a:r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smtClean="0"/>
                        <a:t>개를 추가로 제공한다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 </a:t>
                      </a:r>
                      <a:r>
                        <a:rPr lang="ko-KR" altLang="en-US" sz="1000" dirty="0" smtClean="0"/>
                        <a:t>비회원일 경우 </a:t>
                      </a:r>
                      <a:r>
                        <a:rPr lang="ko-KR" altLang="en-US" sz="1000" dirty="0" err="1" smtClean="0"/>
                        <a:t>알람창이</a:t>
                      </a:r>
                      <a:r>
                        <a:rPr lang="ko-KR" altLang="en-US" sz="1000" dirty="0" smtClean="0"/>
                        <a:t> 제공된다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클라이언트에서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8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1" y="832888"/>
            <a:ext cx="6665840" cy="3761978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138539" y="974754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81465" y="3059370"/>
            <a:ext cx="2177199" cy="461665"/>
          </a:xfrm>
          <a:prstGeom prst="rect">
            <a:avLst/>
          </a:prstGeom>
          <a:ln w="1270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ko-KR" sz="1200" dirty="0" err="1"/>
              <a:t>뉴스피드를</a:t>
            </a:r>
            <a:r>
              <a:rPr lang="ko-KR" altLang="ko-KR" sz="1200" dirty="0"/>
              <a:t> 조회하다</a:t>
            </a:r>
            <a:r>
              <a:rPr lang="ko-KR" altLang="en-US" sz="1200" dirty="0" smtClean="0"/>
              <a:t>(</a:t>
            </a:r>
            <a:r>
              <a:rPr lang="ko-KR" altLang="en-US" sz="1200" dirty="0"/>
              <a:t>UC021</a:t>
            </a:r>
            <a:r>
              <a:rPr lang="ko-KR" altLang="en-US" sz="1200" dirty="0" smtClean="0"/>
              <a:t>)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Main Flows 1</a:t>
            </a:r>
            <a:r>
              <a:rPr lang="ko-KR" altLang="en-US" sz="1200" dirty="0" smtClean="0"/>
              <a:t>번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6588224" y="850666"/>
            <a:ext cx="2664296" cy="13587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4" idx="2"/>
            <a:endCxn id="2" idx="0"/>
          </p:cNvCxnSpPr>
          <p:nvPr/>
        </p:nvCxnSpPr>
        <p:spPr>
          <a:xfrm>
            <a:off x="7920372" y="2209428"/>
            <a:ext cx="49693" cy="84994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45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웹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860752"/>
              </p:ext>
            </p:extLst>
          </p:nvPr>
        </p:nvGraphicFramePr>
        <p:xfrm>
          <a:off x="6730227" y="521478"/>
          <a:ext cx="2402886" cy="1649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6139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Description(</a:t>
                      </a:r>
                      <a:r>
                        <a:rPr lang="ko-KR" altLang="en-US" sz="1400" dirty="0" smtClean="0"/>
                        <a:t>박세훈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메뉴바의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뉴스피드</a:t>
                      </a:r>
                      <a:r>
                        <a:rPr lang="ko-KR" altLang="en-US" sz="1000" dirty="0" smtClean="0"/>
                        <a:t> 버튼을 클릭하면 </a:t>
                      </a:r>
                      <a:r>
                        <a:rPr lang="ko-KR" altLang="en-US" sz="1000" dirty="0" err="1" smtClean="0"/>
                        <a:t>뉴스피드</a:t>
                      </a:r>
                      <a:r>
                        <a:rPr lang="ko-KR" altLang="en-US" sz="1000" dirty="0" smtClean="0"/>
                        <a:t> 화면에 제공된다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게시물이 기본값으로 </a:t>
                      </a:r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smtClean="0"/>
                        <a:t>개 제공된다</a:t>
                      </a:r>
                      <a:r>
                        <a:rPr lang="en-US" altLang="ko-KR" sz="1000" dirty="0" smtClean="0"/>
                        <a:t>. 20</a:t>
                      </a:r>
                      <a:r>
                        <a:rPr lang="ko-KR" altLang="en-US" sz="1000" dirty="0" smtClean="0"/>
                        <a:t>번째 게시물까지 스크롤을 내리면 서버에서 </a:t>
                      </a:r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smtClean="0"/>
                        <a:t>개를 추가로 제공한다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 </a:t>
                      </a:r>
                      <a:r>
                        <a:rPr lang="ko-KR" altLang="en-US" sz="1000" dirty="0" smtClean="0"/>
                        <a:t>비회원일 경우 </a:t>
                      </a:r>
                      <a:r>
                        <a:rPr lang="ko-KR" altLang="en-US" sz="1000" dirty="0" err="1" smtClean="0"/>
                        <a:t>알람창이</a:t>
                      </a:r>
                      <a:r>
                        <a:rPr lang="ko-KR" altLang="en-US" sz="1000" dirty="0" smtClean="0"/>
                        <a:t> 제공된다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클라이언트에서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1" y="832888"/>
            <a:ext cx="6665840" cy="3761978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5138539" y="974754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>
            <a:stCxn id="26" idx="2"/>
            <a:endCxn id="29" idx="0"/>
          </p:cNvCxnSpPr>
          <p:nvPr/>
        </p:nvCxnSpPr>
        <p:spPr>
          <a:xfrm flipH="1">
            <a:off x="3463305" y="1128295"/>
            <a:ext cx="1768959" cy="18012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027" y="2929508"/>
            <a:ext cx="1456556" cy="81567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869320" y="2857500"/>
            <a:ext cx="2177199" cy="461665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ko-KR" sz="1200" dirty="0" err="1"/>
              <a:t>뉴스피드를</a:t>
            </a:r>
            <a:r>
              <a:rPr lang="ko-KR" altLang="ko-KR" sz="1200" dirty="0"/>
              <a:t> 조회하다</a:t>
            </a:r>
            <a:r>
              <a:rPr lang="ko-KR" altLang="en-US" sz="1200" dirty="0" smtClean="0"/>
              <a:t>(UC021</a:t>
            </a:r>
            <a:r>
              <a:rPr lang="en-US" altLang="ko-KR" sz="1200" dirty="0" smtClean="0"/>
              <a:t>)</a:t>
            </a:r>
            <a:br>
              <a:rPr lang="en-US" altLang="ko-KR" sz="1200" dirty="0" smtClean="0"/>
            </a:br>
            <a:r>
              <a:rPr lang="en-US" altLang="ko-KR" sz="1200" dirty="0" smtClean="0"/>
              <a:t>Alternative Flows A-1</a:t>
            </a:r>
            <a:r>
              <a:rPr lang="ko-KR" altLang="en-US" sz="1200" dirty="0" smtClean="0"/>
              <a:t>번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6616562" y="830949"/>
            <a:ext cx="2583331" cy="13784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4" idx="2"/>
            <a:endCxn id="2" idx="0"/>
          </p:cNvCxnSpPr>
          <p:nvPr/>
        </p:nvCxnSpPr>
        <p:spPr>
          <a:xfrm>
            <a:off x="7908228" y="2209428"/>
            <a:ext cx="49692" cy="64807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76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뉴스피드</a:t>
            </a:r>
            <a:r>
              <a:rPr lang="ko-KR" altLang="en-US" sz="1050" dirty="0" smtClean="0">
                <a:solidFill>
                  <a:schemeClr val="tx1"/>
                </a:solidFill>
              </a:rPr>
              <a:t> 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웹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메인화면에서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뉴스피드</a:t>
            </a:r>
            <a:r>
              <a:rPr lang="ko-KR" altLang="en-US" sz="1050" dirty="0" smtClean="0">
                <a:solidFill>
                  <a:schemeClr val="tx1"/>
                </a:solidFill>
              </a:rPr>
              <a:t> 버튼을 클릭한 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260668"/>
              </p:ext>
            </p:extLst>
          </p:nvPr>
        </p:nvGraphicFramePr>
        <p:xfrm>
          <a:off x="6730227" y="521478"/>
          <a:ext cx="2402886" cy="47428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6139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Description(</a:t>
                      </a:r>
                      <a:r>
                        <a:rPr lang="ko-KR" altLang="en-US" sz="1400" dirty="0" smtClean="0"/>
                        <a:t>박세훈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뉴스피드 순서 정하는 버튼이다</a:t>
                      </a:r>
                      <a:r>
                        <a:rPr lang="en-US" altLang="ko-KR" sz="900" smtClean="0"/>
                        <a:t>. </a:t>
                      </a:r>
                      <a:r>
                        <a:rPr lang="ko-KR" altLang="en-US" sz="900" smtClean="0"/>
                        <a:t>기본값으로 인기순이 지정되어 있다</a:t>
                      </a:r>
                      <a:r>
                        <a:rPr lang="en-US" altLang="ko-KR" sz="900" smtClean="0"/>
                        <a:t>. </a:t>
                      </a:r>
                      <a:r>
                        <a:rPr lang="ko-KR" altLang="en-US" sz="900" smtClean="0"/>
                        <a:t>최신순 버튼을 클릭하면 인기순이 흰색으로 변하고 최신순이 초록색으로 활성화 된다</a:t>
                      </a:r>
                      <a:r>
                        <a:rPr lang="en-US" altLang="ko-KR" sz="900" smtClean="0"/>
                        <a:t>. </a:t>
                      </a:r>
                      <a:r>
                        <a:rPr lang="ko-KR" altLang="en-US" sz="900" smtClean="0"/>
                        <a:t>그리고 뉴스피드 게시물 순서가 조회순으로 재배열 된다</a:t>
                      </a:r>
                      <a:r>
                        <a:rPr lang="en-US" altLang="ko-KR" sz="900" smtClean="0"/>
                        <a:t>.</a:t>
                      </a:r>
                    </a:p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(</a:t>
                      </a:r>
                      <a:r>
                        <a:rPr lang="ko-KR" altLang="en-US" sz="900" smtClean="0"/>
                        <a:t>서버에서 처리</a:t>
                      </a:r>
                      <a:r>
                        <a:rPr lang="en-US" altLang="ko-KR" sz="900" smtClean="0"/>
                        <a:t>)</a:t>
                      </a:r>
                      <a:endParaRPr lang="ko-KR" altLang="en-US" sz="90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뉴스피드</a:t>
                      </a:r>
                      <a:r>
                        <a:rPr lang="ko-KR" altLang="en-US" sz="900" dirty="0" smtClean="0"/>
                        <a:t> 게시물이다</a:t>
                      </a:r>
                      <a:r>
                        <a:rPr lang="en-US" altLang="ko-KR" sz="900" dirty="0" smtClean="0"/>
                        <a:t>.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사진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설명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err="1" smtClean="0"/>
                        <a:t>레시피</a:t>
                      </a:r>
                      <a:r>
                        <a:rPr lang="ko-KR" altLang="en-US" sz="900" baseline="0" dirty="0" smtClean="0"/>
                        <a:t> 메인 사진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err="1" smtClean="0"/>
                        <a:t>레시피</a:t>
                      </a:r>
                      <a:r>
                        <a:rPr lang="ko-KR" altLang="en-US" sz="900" baseline="0" dirty="0" smtClean="0"/>
                        <a:t> 명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조회수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좋아요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버튼이 있다</a:t>
                      </a:r>
                      <a:r>
                        <a:rPr lang="en-US" altLang="ko-KR" sz="900" baseline="0" dirty="0" smtClean="0"/>
                        <a:t>. </a:t>
                      </a:r>
                      <a:r>
                        <a:rPr lang="ko-KR" altLang="en-US" sz="900" baseline="0" dirty="0" smtClean="0"/>
                        <a:t>게시물이 기본값으로 </a:t>
                      </a:r>
                      <a:r>
                        <a:rPr lang="en-US" altLang="ko-KR" sz="900" baseline="0" dirty="0" smtClean="0"/>
                        <a:t>20</a:t>
                      </a:r>
                      <a:r>
                        <a:rPr lang="ko-KR" altLang="en-US" sz="900" baseline="0" dirty="0" smtClean="0"/>
                        <a:t>개 제공된다</a:t>
                      </a:r>
                      <a:r>
                        <a:rPr lang="en-US" altLang="ko-KR" sz="900" baseline="0" dirty="0" smtClean="0"/>
                        <a:t>.</a:t>
                      </a:r>
                      <a:r>
                        <a:rPr lang="ko-KR" altLang="en-US" sz="900" baseline="0" dirty="0" smtClean="0"/>
                        <a:t> 게시물이 존재하지 않는 경우 </a:t>
                      </a:r>
                      <a:r>
                        <a:rPr lang="en-US" altLang="ko-KR" sz="900" baseline="0" dirty="0" smtClean="0"/>
                        <a:t>＂</a:t>
                      </a:r>
                      <a:r>
                        <a:rPr lang="ko-KR" altLang="en-US" sz="900" baseline="0" dirty="0" smtClean="0"/>
                        <a:t>게시물이 존재하지 않습니다</a:t>
                      </a:r>
                      <a:r>
                        <a:rPr lang="en-US" altLang="ko-KR" sz="900" baseline="0" dirty="0" smtClean="0"/>
                        <a:t>＂</a:t>
                      </a:r>
                      <a:r>
                        <a:rPr lang="ko-KR" altLang="en-US" sz="900" baseline="0" dirty="0" smtClean="0"/>
                        <a:t>의 메시지를 제공한다</a:t>
                      </a:r>
                      <a:r>
                        <a:rPr lang="en-US" altLang="ko-KR" sz="900" baseline="0" dirty="0" smtClean="0"/>
                        <a:t>.(</a:t>
                      </a:r>
                      <a:r>
                        <a:rPr lang="ko-KR" altLang="en-US" sz="900" baseline="0" dirty="0" smtClean="0"/>
                        <a:t>클라이언트에서 처리</a:t>
                      </a:r>
                      <a:r>
                        <a:rPr lang="en-US" altLang="ko-KR" sz="900" baseline="0" dirty="0" smtClean="0"/>
                        <a:t>)</a:t>
                      </a:r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해당 </a:t>
                      </a:r>
                      <a:r>
                        <a:rPr lang="ko-KR" altLang="en-US" sz="900" dirty="0" err="1" smtClean="0"/>
                        <a:t>레시피의</a:t>
                      </a:r>
                      <a:r>
                        <a:rPr lang="ko-KR" altLang="en-US" sz="900" dirty="0" smtClean="0"/>
                        <a:t> 게시물을 올리거나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좋아요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err="1" smtClean="0"/>
                        <a:t>댓글을</a:t>
                      </a:r>
                      <a:r>
                        <a:rPr lang="ko-KR" altLang="en-US" sz="900" dirty="0" smtClean="0"/>
                        <a:t> 단 사람의 사진이다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클릭하면 해당 사람의 프로필 화면이 제공된다</a:t>
                      </a:r>
                      <a:r>
                        <a:rPr lang="en-US" altLang="ko-KR" sz="900" dirty="0" smtClean="0"/>
                        <a:t>. (</a:t>
                      </a:r>
                      <a:r>
                        <a:rPr lang="ko-KR" altLang="en-US" sz="900" dirty="0" smtClean="0"/>
                        <a:t>서버에서 처리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6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해당 사람의 </a:t>
                      </a:r>
                      <a:r>
                        <a:rPr lang="ko-KR" altLang="en-US" sz="900" dirty="0" err="1" smtClean="0"/>
                        <a:t>레시피에</a:t>
                      </a:r>
                      <a:r>
                        <a:rPr lang="ko-KR" altLang="en-US" sz="900" dirty="0" smtClean="0"/>
                        <a:t> 대한 활동 내역 설명이다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해당 </a:t>
                      </a:r>
                      <a:r>
                        <a:rPr lang="ko-KR" altLang="en-US" sz="900" dirty="0" err="1" smtClean="0"/>
                        <a:t>레시피의</a:t>
                      </a:r>
                      <a:r>
                        <a:rPr lang="ko-KR" altLang="en-US" sz="900" dirty="0" smtClean="0"/>
                        <a:t> 메인 사진이다</a:t>
                      </a:r>
                      <a:r>
                        <a:rPr lang="en-US" altLang="ko-KR" sz="900" dirty="0" smtClean="0"/>
                        <a:t>.</a:t>
                      </a:r>
                      <a:r>
                        <a:rPr lang="ko-KR" altLang="en-US" sz="900" dirty="0" smtClean="0"/>
                        <a:t> 클릭하면 해당 </a:t>
                      </a:r>
                      <a:r>
                        <a:rPr lang="ko-KR" altLang="en-US" sz="900" dirty="0" err="1" smtClean="0"/>
                        <a:t>레시피</a:t>
                      </a:r>
                      <a:r>
                        <a:rPr lang="ko-KR" altLang="en-US" sz="900" dirty="0" smtClean="0"/>
                        <a:t> 상세보기 화면이 제공된다</a:t>
                      </a:r>
                      <a:r>
                        <a:rPr lang="en-US" altLang="ko-KR" sz="900" dirty="0" smtClean="0"/>
                        <a:t>.(</a:t>
                      </a:r>
                      <a:r>
                        <a:rPr lang="ko-KR" altLang="en-US" sz="900" dirty="0" smtClean="0"/>
                        <a:t>서버에서 처리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6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해당 </a:t>
                      </a:r>
                      <a:r>
                        <a:rPr lang="ko-KR" altLang="en-US" sz="900" dirty="0" err="1" smtClean="0"/>
                        <a:t>레시피의</a:t>
                      </a:r>
                      <a:r>
                        <a:rPr lang="ko-KR" altLang="en-US" sz="900" dirty="0" smtClean="0"/>
                        <a:t> 조회수 이다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7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해당 </a:t>
                      </a:r>
                      <a:r>
                        <a:rPr lang="ko-KR" altLang="en-US" sz="900" dirty="0" err="1" smtClean="0"/>
                        <a:t>레시피의</a:t>
                      </a:r>
                      <a:r>
                        <a:rPr lang="ko-KR" altLang="en-US" sz="900" dirty="0" smtClean="0"/>
                        <a:t> 좋아요 버튼이다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클릭하면 </a:t>
                      </a:r>
                      <a:r>
                        <a:rPr lang="ko-KR" altLang="en-US" sz="900" dirty="0" err="1" smtClean="0"/>
                        <a:t>레시피</a:t>
                      </a:r>
                      <a:r>
                        <a:rPr lang="ko-KR" altLang="en-US" sz="900" dirty="0" smtClean="0"/>
                        <a:t> 게시물의 좋아요 버튼이 활성화 되고 하트의 색이 빨간색으로 바뀐다</a:t>
                      </a:r>
                      <a:r>
                        <a:rPr lang="en-US" altLang="ko-KR" sz="900" dirty="0" smtClean="0"/>
                        <a:t>.(</a:t>
                      </a:r>
                      <a:r>
                        <a:rPr lang="ko-KR" altLang="en-US" sz="900" dirty="0" smtClean="0"/>
                        <a:t>클라이언트 처리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2" y="625252"/>
            <a:ext cx="5917484" cy="4289048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899592" y="1417340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tx1"/>
                </a:solidFill>
              </a:rPr>
              <a:t>2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475656" y="1418980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3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11475" y="1542645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tx1"/>
                </a:solidFill>
              </a:rPr>
              <a:t>4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35411" y="2065412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tx1"/>
                </a:solidFill>
              </a:rPr>
              <a:t>5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95977" y="3530590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6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152185" y="3554942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7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860032" y="1294445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1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8" name="직선 연결선 37"/>
          <p:cNvCxnSpPr>
            <a:stCxn id="39" idx="3"/>
          </p:cNvCxnSpPr>
          <p:nvPr/>
        </p:nvCxnSpPr>
        <p:spPr>
          <a:xfrm>
            <a:off x="3905113" y="3861116"/>
            <a:ext cx="338004" cy="72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509" y="3715314"/>
            <a:ext cx="291604" cy="291604"/>
          </a:xfrm>
          <a:prstGeom prst="rect">
            <a:avLst/>
          </a:prstGeom>
        </p:spPr>
      </p:pic>
      <p:cxnSp>
        <p:nvCxnSpPr>
          <p:cNvPr id="40" name="직선 연결선 39"/>
          <p:cNvCxnSpPr>
            <a:stCxn id="29" idx="2"/>
          </p:cNvCxnSpPr>
          <p:nvPr/>
        </p:nvCxnSpPr>
        <p:spPr>
          <a:xfrm flipH="1">
            <a:off x="442345" y="1667951"/>
            <a:ext cx="597492" cy="29771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58" b="31100"/>
          <a:stretch/>
        </p:blipFill>
        <p:spPr>
          <a:xfrm>
            <a:off x="124689" y="4635684"/>
            <a:ext cx="3887912" cy="1048211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6638598" y="779207"/>
            <a:ext cx="2544472" cy="11653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21" idx="1"/>
          </p:cNvCxnSpPr>
          <p:nvPr/>
        </p:nvCxnSpPr>
        <p:spPr>
          <a:xfrm flipH="1">
            <a:off x="5436096" y="1361858"/>
            <a:ext cx="1202502" cy="25719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432674" y="1695001"/>
            <a:ext cx="2064586" cy="461665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ko-KR" altLang="ko-KR" sz="1200" dirty="0" err="1"/>
              <a:t>뉴스피드를</a:t>
            </a:r>
            <a:r>
              <a:rPr lang="ko-KR" altLang="ko-KR" sz="1200" dirty="0"/>
              <a:t> </a:t>
            </a:r>
            <a:r>
              <a:rPr lang="ko-KR" altLang="ko-KR" sz="1200" dirty="0" err="1" smtClean="0"/>
              <a:t>조회하</a:t>
            </a:r>
            <a:r>
              <a:rPr lang="ko-KR" altLang="en-US" sz="1200" dirty="0" smtClean="0"/>
              <a:t>(</a:t>
            </a:r>
            <a:r>
              <a:rPr lang="ko-KR" altLang="en-US" sz="1200" dirty="0"/>
              <a:t>UC021)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Main Flows 2,3,4</a:t>
            </a:r>
            <a:r>
              <a:rPr lang="ko-KR" altLang="en-US" sz="1200" dirty="0" smtClean="0"/>
              <a:t>번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574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앱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rcRect l="31023"/>
          <a:stretch/>
        </p:blipFill>
        <p:spPr>
          <a:xfrm>
            <a:off x="27627" y="521743"/>
            <a:ext cx="4277522" cy="516564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186109"/>
              </p:ext>
            </p:extLst>
          </p:nvPr>
        </p:nvGraphicFramePr>
        <p:xfrm>
          <a:off x="6730227" y="521478"/>
          <a:ext cx="2402886" cy="1039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6139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Description(</a:t>
                      </a:r>
                      <a:r>
                        <a:rPr lang="ko-KR" altLang="en-US" sz="1400" dirty="0" smtClean="0"/>
                        <a:t>박세훈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err="1" smtClean="0"/>
                        <a:t>메뉴바</a:t>
                      </a:r>
                      <a:r>
                        <a:rPr lang="ko-KR" altLang="en-US" sz="1000" baseline="0" dirty="0" smtClean="0"/>
                        <a:t> 버튼을 클릭하면 </a:t>
                      </a:r>
                      <a:r>
                        <a:rPr lang="ko-KR" altLang="en-US" sz="1000" baseline="0" dirty="0" err="1" smtClean="0"/>
                        <a:t>창이생기고</a:t>
                      </a:r>
                      <a:r>
                        <a:rPr lang="ko-KR" altLang="en-US" sz="1000" baseline="0" dirty="0" smtClean="0"/>
                        <a:t> 홈으로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err="1" smtClean="0"/>
                        <a:t>뉴스피드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smtClean="0"/>
                        <a:t>장바구니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smtClean="0"/>
                        <a:t>음식파트너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smtClean="0"/>
                        <a:t>설정 목록을 확인할 수 있다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404509" y="2074937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62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앱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앱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rcRect l="31023"/>
          <a:stretch/>
        </p:blipFill>
        <p:spPr>
          <a:xfrm>
            <a:off x="27627" y="521743"/>
            <a:ext cx="4277522" cy="516564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089245"/>
              </p:ext>
            </p:extLst>
          </p:nvPr>
        </p:nvGraphicFramePr>
        <p:xfrm>
          <a:off x="6730227" y="521478"/>
          <a:ext cx="2402886" cy="13892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6139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Description(</a:t>
                      </a:r>
                      <a:r>
                        <a:rPr lang="ko-KR" altLang="en-US" sz="1400" dirty="0" smtClean="0"/>
                        <a:t>박세훈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err="1" smtClean="0"/>
                        <a:t>메뉴창은이다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/>
                        <a:t>홈으로</a:t>
                      </a:r>
                      <a:r>
                        <a:rPr lang="en-US" altLang="ko-KR" sz="900" baseline="0" dirty="0" smtClean="0"/>
                        <a:t>,</a:t>
                      </a:r>
                      <a:r>
                        <a:rPr lang="ko-KR" altLang="en-US" sz="900" baseline="0" dirty="0" err="1" smtClean="0"/>
                        <a:t>뉴스피드</a:t>
                      </a:r>
                      <a:r>
                        <a:rPr lang="en-US" altLang="ko-KR" sz="900" baseline="0" dirty="0" smtClean="0"/>
                        <a:t>,</a:t>
                      </a:r>
                      <a:r>
                        <a:rPr lang="ko-KR" altLang="en-US" sz="900" baseline="0" dirty="0" smtClean="0"/>
                        <a:t>장바구니</a:t>
                      </a:r>
                      <a:r>
                        <a:rPr lang="en-US" altLang="ko-KR" sz="900" baseline="0" dirty="0" smtClean="0"/>
                        <a:t>,</a:t>
                      </a:r>
                      <a:r>
                        <a:rPr lang="ko-KR" altLang="en-US" sz="900" baseline="0" dirty="0" smtClean="0"/>
                        <a:t>음식파트너</a:t>
                      </a:r>
                      <a:r>
                        <a:rPr lang="en-US" altLang="ko-KR" sz="900" baseline="0" dirty="0" smtClean="0"/>
                        <a:t>,</a:t>
                      </a:r>
                      <a:r>
                        <a:rPr lang="ko-KR" altLang="en-US" sz="900" baseline="0" dirty="0" smtClean="0"/>
                        <a:t>설정 목록을 확인할 수 있다</a:t>
                      </a:r>
                      <a:r>
                        <a:rPr lang="en-US" altLang="ko-KR" sz="900" baseline="0" dirty="0" smtClean="0"/>
                        <a:t>.</a:t>
                      </a:r>
                      <a:endParaRPr lang="ko-KR" altLang="en-US" sz="9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뉴스피드</a:t>
                      </a:r>
                      <a:r>
                        <a:rPr lang="ko-KR" altLang="en-US" sz="900" dirty="0" smtClean="0"/>
                        <a:t> 버튼이다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err="1" smtClean="0"/>
                        <a:t>팔로우</a:t>
                      </a:r>
                      <a:r>
                        <a:rPr lang="ko-KR" altLang="en-US" sz="900" dirty="0" smtClean="0"/>
                        <a:t> 받은 </a:t>
                      </a:r>
                      <a:r>
                        <a:rPr lang="ko-KR" altLang="en-US" sz="900" dirty="0" err="1" smtClean="0"/>
                        <a:t>레시피</a:t>
                      </a:r>
                      <a:r>
                        <a:rPr lang="ko-KR" altLang="en-US" sz="900" baseline="0" dirty="0" smtClean="0"/>
                        <a:t> 목록을 확인할 수 있다</a:t>
                      </a:r>
                      <a:r>
                        <a:rPr lang="en-US" altLang="ko-KR" sz="900" baseline="0" dirty="0" smtClean="0"/>
                        <a:t>.</a:t>
                      </a:r>
                      <a:endParaRPr lang="ko-KR" altLang="en-US" sz="9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555776" y="192139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7379"/>
            <a:ext cx="2609850" cy="3910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498233" y="386561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1052" y="177541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39536" y="2509247"/>
            <a:ext cx="2175305" cy="461665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ko-KR" altLang="ko-KR" sz="1200" dirty="0" err="1"/>
              <a:t>뉴스피드를</a:t>
            </a:r>
            <a:r>
              <a:rPr lang="ko-KR" altLang="ko-KR" sz="1200" dirty="0"/>
              <a:t> 조회하다</a:t>
            </a:r>
            <a:r>
              <a:rPr lang="ko-KR" altLang="en-US" sz="1200" dirty="0" smtClean="0"/>
              <a:t>(UC021</a:t>
            </a:r>
            <a:r>
              <a:rPr lang="en-US" altLang="ko-KR" sz="1200" dirty="0" smtClean="0"/>
              <a:t>)</a:t>
            </a:r>
            <a:br>
              <a:rPr lang="en-US" altLang="ko-KR" sz="1200" dirty="0" smtClean="0"/>
            </a:br>
            <a:r>
              <a:rPr lang="en-US" altLang="ko-KR" sz="1200" dirty="0" smtClean="0"/>
              <a:t>Alternative Flows A-1</a:t>
            </a:r>
            <a:r>
              <a:rPr lang="ko-KR" altLang="en-US" sz="1200" dirty="0" smtClean="0"/>
              <a:t>번</a:t>
            </a:r>
            <a:endParaRPr lang="ko-KR" altLang="en-US" sz="1200" dirty="0"/>
          </a:p>
        </p:txBody>
      </p:sp>
      <p:cxnSp>
        <p:nvCxnSpPr>
          <p:cNvPr id="23" name="직선 화살표 연결선 22"/>
          <p:cNvCxnSpPr>
            <a:endCxn id="22" idx="0"/>
          </p:cNvCxnSpPr>
          <p:nvPr/>
        </p:nvCxnSpPr>
        <p:spPr>
          <a:xfrm>
            <a:off x="7876550" y="1861175"/>
            <a:ext cx="50639" cy="64807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759865" y="1345332"/>
            <a:ext cx="2369820" cy="525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40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9" b="13421"/>
          <a:stretch/>
        </p:blipFill>
        <p:spPr>
          <a:xfrm>
            <a:off x="2691461" y="508044"/>
            <a:ext cx="1707628" cy="34923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1" b="13881"/>
          <a:stretch/>
        </p:blipFill>
        <p:spPr>
          <a:xfrm>
            <a:off x="4067944" y="2205319"/>
            <a:ext cx="1738233" cy="3509681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4211960" y="2511078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9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01" t="13460" b="13460"/>
          <a:stretch/>
        </p:blipFill>
        <p:spPr>
          <a:xfrm>
            <a:off x="59093" y="571656"/>
            <a:ext cx="2507567" cy="514334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9785"/>
            <a:ext cx="9149298" cy="5705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67" dirty="0"/>
          </a:p>
        </p:txBody>
      </p:sp>
      <p:sp>
        <p:nvSpPr>
          <p:cNvPr id="8" name="직사각형 7"/>
          <p:cNvSpPr/>
          <p:nvPr/>
        </p:nvSpPr>
        <p:spPr>
          <a:xfrm>
            <a:off x="0" y="6354"/>
            <a:ext cx="1414839" cy="275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화면제목</a:t>
            </a:r>
            <a:endParaRPr lang="ko-KR" altLang="en-US" sz="1167" dirty="0"/>
          </a:p>
        </p:txBody>
      </p:sp>
      <p:sp>
        <p:nvSpPr>
          <p:cNvPr id="9" name="직사각형 8"/>
          <p:cNvSpPr/>
          <p:nvPr/>
        </p:nvSpPr>
        <p:spPr>
          <a:xfrm>
            <a:off x="-1" y="278552"/>
            <a:ext cx="1414839" cy="275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14839" y="10113"/>
            <a:ext cx="7734460" cy="270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 err="1">
                <a:solidFill>
                  <a:schemeClr val="tx1"/>
                </a:solidFill>
              </a:rPr>
              <a:t>뉴스피드</a:t>
            </a:r>
            <a:r>
              <a:rPr lang="ko-KR" altLang="en-US" sz="1167" dirty="0">
                <a:solidFill>
                  <a:schemeClr val="tx1"/>
                </a:solidFill>
              </a:rPr>
              <a:t> 화면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414838" y="281995"/>
            <a:ext cx="7734461" cy="271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 err="1">
                <a:solidFill>
                  <a:schemeClr val="tx1"/>
                </a:solidFill>
              </a:rPr>
              <a:t>메인화면에서</a:t>
            </a:r>
            <a:r>
              <a:rPr lang="ko-KR" altLang="en-US" sz="1167" dirty="0">
                <a:solidFill>
                  <a:schemeClr val="tx1"/>
                </a:solidFill>
              </a:rPr>
              <a:t> </a:t>
            </a:r>
            <a:r>
              <a:rPr lang="ko-KR" altLang="en-US" sz="1167" dirty="0" err="1">
                <a:solidFill>
                  <a:schemeClr val="tx1"/>
                </a:solidFill>
              </a:rPr>
              <a:t>뉴스피드</a:t>
            </a:r>
            <a:r>
              <a:rPr lang="ko-KR" altLang="en-US" sz="1167" dirty="0">
                <a:solidFill>
                  <a:schemeClr val="tx1"/>
                </a:solidFill>
              </a:rPr>
              <a:t> 버튼을 클릭한 화면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866912"/>
              </p:ext>
            </p:extLst>
          </p:nvPr>
        </p:nvGraphicFramePr>
        <p:xfrm>
          <a:off x="6021117" y="552178"/>
          <a:ext cx="3137138" cy="515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075"/>
                <a:gridCol w="2858063"/>
              </a:tblGrid>
              <a:tr h="31663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Description(</a:t>
                      </a:r>
                      <a:r>
                        <a:rPr lang="ko-KR" altLang="en-US" sz="1500" dirty="0" smtClean="0"/>
                        <a:t>김정윤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0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뉴스피드</a:t>
                      </a:r>
                      <a:r>
                        <a:rPr lang="ko-KR" altLang="en-US" sz="900" dirty="0" smtClean="0"/>
                        <a:t> 화면이다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게시물이 기본값으로 </a:t>
                      </a:r>
                      <a:r>
                        <a:rPr lang="en-US" altLang="ko-KR" sz="900" dirty="0" smtClean="0"/>
                        <a:t>20</a:t>
                      </a:r>
                      <a:r>
                        <a:rPr lang="ko-KR" altLang="en-US" sz="900" dirty="0" smtClean="0"/>
                        <a:t>개 제공된다</a:t>
                      </a:r>
                      <a:r>
                        <a:rPr lang="en-US" altLang="ko-KR" sz="900" dirty="0" smtClean="0"/>
                        <a:t>. 20</a:t>
                      </a:r>
                      <a:r>
                        <a:rPr lang="ko-KR" altLang="en-US" sz="900" dirty="0" smtClean="0"/>
                        <a:t>번째 게시물까지 스크롤을 내리면 서버에서 </a:t>
                      </a:r>
                      <a:r>
                        <a:rPr lang="en-US" altLang="ko-KR" sz="900" dirty="0" smtClean="0"/>
                        <a:t>20</a:t>
                      </a:r>
                      <a:r>
                        <a:rPr lang="ko-KR" altLang="en-US" sz="900" dirty="0" smtClean="0"/>
                        <a:t>개를 추가로 제공한다</a:t>
                      </a:r>
                      <a:r>
                        <a:rPr lang="en-US" altLang="ko-KR" sz="900" dirty="0" smtClean="0"/>
                        <a:t>. (</a:t>
                      </a:r>
                      <a:r>
                        <a:rPr lang="ko-KR" altLang="en-US" sz="900" dirty="0" smtClean="0"/>
                        <a:t>서버에서 처리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smtClean="0"/>
                        <a:t> 비회원일 경우 </a:t>
                      </a:r>
                      <a:r>
                        <a:rPr lang="ko-KR" altLang="en-US" sz="900" dirty="0" err="1" smtClean="0"/>
                        <a:t>알람창이</a:t>
                      </a:r>
                      <a:r>
                        <a:rPr lang="ko-KR" altLang="en-US" sz="900" dirty="0" smtClean="0"/>
                        <a:t> 제공된다</a:t>
                      </a:r>
                      <a:r>
                        <a:rPr lang="en-US" altLang="ko-KR" sz="900" dirty="0" smtClean="0"/>
                        <a:t>.(</a:t>
                      </a:r>
                      <a:r>
                        <a:rPr lang="ko-KR" altLang="en-US" sz="900" dirty="0" smtClean="0"/>
                        <a:t>클라이언트에서 처리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0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2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뉴스피드</a:t>
                      </a:r>
                      <a:r>
                        <a:rPr lang="ko-KR" altLang="en-US" sz="900" dirty="0" smtClean="0"/>
                        <a:t> 순서 정하는 버튼이다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기본값으로 인기순이 지정되어 있다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err="1" smtClean="0"/>
                        <a:t>최신순</a:t>
                      </a:r>
                      <a:r>
                        <a:rPr lang="ko-KR" altLang="en-US" sz="900" dirty="0" smtClean="0"/>
                        <a:t> 버튼을 클릭하면 인기순이 흰색으로 변하고 </a:t>
                      </a:r>
                      <a:r>
                        <a:rPr lang="ko-KR" altLang="en-US" sz="900" dirty="0" err="1" smtClean="0"/>
                        <a:t>최신순이</a:t>
                      </a:r>
                      <a:r>
                        <a:rPr lang="ko-KR" altLang="en-US" sz="900" dirty="0" smtClean="0"/>
                        <a:t> 초록색으로 활성화 된다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그리고 </a:t>
                      </a:r>
                      <a:r>
                        <a:rPr lang="ko-KR" altLang="en-US" sz="900" dirty="0" err="1" smtClean="0"/>
                        <a:t>뉴스피드</a:t>
                      </a:r>
                      <a:r>
                        <a:rPr lang="ko-KR" altLang="en-US" sz="900" dirty="0" smtClean="0"/>
                        <a:t> 게시물 순서가 조회순으로 재배열 된다</a:t>
                      </a:r>
                      <a:r>
                        <a:rPr lang="en-US" altLang="ko-KR" sz="900" dirty="0" smtClean="0"/>
                        <a:t>. (</a:t>
                      </a:r>
                      <a:r>
                        <a:rPr lang="ko-KR" altLang="en-US" sz="900" dirty="0" smtClean="0"/>
                        <a:t>서버에서 처리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1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3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뉴스피드</a:t>
                      </a:r>
                      <a:r>
                        <a:rPr lang="ko-KR" altLang="en-US" sz="900" dirty="0" smtClean="0"/>
                        <a:t> 게시물이다</a:t>
                      </a:r>
                      <a:r>
                        <a:rPr lang="en-US" altLang="ko-KR" sz="900" dirty="0" smtClean="0"/>
                        <a:t>.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사진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설명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err="1" smtClean="0"/>
                        <a:t>레시피</a:t>
                      </a:r>
                      <a:r>
                        <a:rPr lang="ko-KR" altLang="en-US" sz="900" baseline="0" dirty="0" smtClean="0"/>
                        <a:t> 메인 사진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err="1" smtClean="0"/>
                        <a:t>레시피</a:t>
                      </a:r>
                      <a:r>
                        <a:rPr lang="ko-KR" altLang="en-US" sz="900" baseline="0" dirty="0" smtClean="0"/>
                        <a:t> 명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조회수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좋아요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버튼이 있다</a:t>
                      </a:r>
                      <a:r>
                        <a:rPr lang="en-US" altLang="ko-KR" sz="900" baseline="0" dirty="0" smtClean="0"/>
                        <a:t>. </a:t>
                      </a:r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1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4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해당 </a:t>
                      </a:r>
                      <a:r>
                        <a:rPr lang="ko-KR" altLang="en-US" sz="900" dirty="0" err="1" smtClean="0"/>
                        <a:t>레시피의</a:t>
                      </a:r>
                      <a:r>
                        <a:rPr lang="ko-KR" altLang="en-US" sz="900" dirty="0" smtClean="0"/>
                        <a:t> 게시물을 올리거나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좋아요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err="1" smtClean="0"/>
                        <a:t>댓글을</a:t>
                      </a:r>
                      <a:r>
                        <a:rPr lang="ko-KR" altLang="en-US" sz="900" dirty="0" smtClean="0"/>
                        <a:t> 단 사람의 사진이다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클릭하면 해당 사람의 프로필 화면이 제공된다</a:t>
                      </a:r>
                      <a:r>
                        <a:rPr lang="en-US" altLang="ko-KR" sz="900" dirty="0" smtClean="0"/>
                        <a:t>. (</a:t>
                      </a:r>
                      <a:r>
                        <a:rPr lang="ko-KR" altLang="en-US" sz="900" dirty="0" smtClean="0"/>
                        <a:t>서버에서 처리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6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5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해당 사람의 </a:t>
                      </a:r>
                      <a:r>
                        <a:rPr lang="ko-KR" altLang="en-US" sz="900" dirty="0" err="1" smtClean="0"/>
                        <a:t>레시피에</a:t>
                      </a:r>
                      <a:r>
                        <a:rPr lang="ko-KR" altLang="en-US" sz="900" dirty="0" smtClean="0"/>
                        <a:t> 대한 활동 내역 설명이다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5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6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해당 </a:t>
                      </a:r>
                      <a:r>
                        <a:rPr lang="ko-KR" altLang="en-US" sz="900" dirty="0" err="1" smtClean="0"/>
                        <a:t>레시피의</a:t>
                      </a:r>
                      <a:r>
                        <a:rPr lang="ko-KR" altLang="en-US" sz="900" dirty="0" smtClean="0"/>
                        <a:t> 메인 사진이다</a:t>
                      </a:r>
                      <a:r>
                        <a:rPr lang="en-US" altLang="ko-KR" sz="900" dirty="0" smtClean="0"/>
                        <a:t>.</a:t>
                      </a:r>
                      <a:r>
                        <a:rPr lang="ko-KR" altLang="en-US" sz="900" dirty="0" smtClean="0"/>
                        <a:t> 클릭하면 해당 </a:t>
                      </a:r>
                      <a:r>
                        <a:rPr lang="ko-KR" altLang="en-US" sz="900" dirty="0" err="1" smtClean="0"/>
                        <a:t>레시피</a:t>
                      </a:r>
                      <a:r>
                        <a:rPr lang="ko-KR" altLang="en-US" sz="900" dirty="0" smtClean="0"/>
                        <a:t> 상세보기 화면이 제공된다</a:t>
                      </a:r>
                      <a:r>
                        <a:rPr lang="en-US" altLang="ko-KR" sz="900" dirty="0" smtClean="0"/>
                        <a:t>. (</a:t>
                      </a:r>
                      <a:r>
                        <a:rPr lang="ko-KR" altLang="en-US" sz="900" dirty="0" smtClean="0"/>
                        <a:t>서버에서 처리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6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7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해당 </a:t>
                      </a:r>
                      <a:r>
                        <a:rPr lang="ko-KR" altLang="en-US" sz="900" dirty="0" err="1" smtClean="0"/>
                        <a:t>레시피의</a:t>
                      </a:r>
                      <a:r>
                        <a:rPr lang="ko-KR" altLang="en-US" sz="900" dirty="0" smtClean="0"/>
                        <a:t> 조회수 이다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0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8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해당 </a:t>
                      </a:r>
                      <a:r>
                        <a:rPr lang="ko-KR" altLang="en-US" sz="900" dirty="0" err="1" smtClean="0"/>
                        <a:t>레시피의</a:t>
                      </a:r>
                      <a:r>
                        <a:rPr lang="ko-KR" altLang="en-US" sz="900" dirty="0" smtClean="0"/>
                        <a:t> 좋아요 개수다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클릭하면 </a:t>
                      </a:r>
                      <a:r>
                        <a:rPr lang="ko-KR" altLang="en-US" sz="900" dirty="0" err="1" smtClean="0"/>
                        <a:t>레시피</a:t>
                      </a:r>
                      <a:r>
                        <a:rPr lang="ko-KR" altLang="en-US" sz="900" dirty="0" smtClean="0"/>
                        <a:t> 게시물의 좋아요 개수가 늘어나고 하트의 색이 빨간색으로 바뀐다</a:t>
                      </a:r>
                      <a:r>
                        <a:rPr lang="en-US" altLang="ko-KR" sz="900" dirty="0" smtClean="0"/>
                        <a:t>.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ko-KR" altLang="en-US" sz="900" dirty="0" err="1" smtClean="0"/>
                        <a:t>메뉴바의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ko-KR" altLang="en-US" sz="900" dirty="0" err="1" smtClean="0"/>
                        <a:t>뉴스피드</a:t>
                      </a:r>
                      <a:r>
                        <a:rPr lang="ko-KR" altLang="en-US" sz="900" dirty="0" smtClean="0"/>
                        <a:t> 버튼을 클릭하면 </a:t>
                      </a:r>
                      <a:r>
                        <a:rPr lang="ko-KR" altLang="en-US" sz="900" dirty="0" err="1" smtClean="0"/>
                        <a:t>뉴스피드</a:t>
                      </a:r>
                      <a:r>
                        <a:rPr lang="ko-KR" altLang="en-US" sz="900" dirty="0" smtClean="0"/>
                        <a:t> 화면에 제공된다</a:t>
                      </a:r>
                      <a:r>
                        <a:rPr lang="en-US" altLang="ko-KR" sz="900" dirty="0" smtClean="0"/>
                        <a:t>. (</a:t>
                      </a:r>
                      <a:r>
                        <a:rPr lang="ko-KR" altLang="en-US" sz="900" dirty="0" smtClean="0"/>
                        <a:t>서버에서 처리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2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9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뉴스피드</a:t>
                      </a:r>
                      <a:r>
                        <a:rPr lang="ko-KR" altLang="en-US" sz="900" dirty="0" smtClean="0"/>
                        <a:t> 화면에서 화면을 </a:t>
                      </a:r>
                      <a:r>
                        <a:rPr lang="ko-KR" altLang="en-US" sz="900" dirty="0" err="1" smtClean="0"/>
                        <a:t>스크롤해서</a:t>
                      </a:r>
                      <a:r>
                        <a:rPr lang="ko-KR" altLang="en-US" sz="900" dirty="0" smtClean="0"/>
                        <a:t> 내리면 </a:t>
                      </a:r>
                      <a:r>
                        <a:rPr lang="ko-KR" altLang="en-US" sz="900" dirty="0" err="1" smtClean="0"/>
                        <a:t>최신순</a:t>
                      </a:r>
                      <a:r>
                        <a:rPr lang="ko-KR" altLang="en-US" sz="900" dirty="0" smtClean="0"/>
                        <a:t> 및 인기순 버튼도 같이 올라간다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03110" y="1187928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1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370248" y="1580066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2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2775" y="1720983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3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7236" y="1705371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4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95197" y="1686898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5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37236" y="2260467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6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979593" y="3054863"/>
            <a:ext cx="276236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8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76888" y="3054863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7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53" name="직선 연결선 52"/>
          <p:cNvCxnSpPr>
            <a:stCxn id="54" idx="1"/>
          </p:cNvCxnSpPr>
          <p:nvPr/>
        </p:nvCxnSpPr>
        <p:spPr>
          <a:xfrm flipH="1" flipV="1">
            <a:off x="2076324" y="3329289"/>
            <a:ext cx="323533" cy="340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857" y="3217540"/>
            <a:ext cx="291604" cy="291604"/>
          </a:xfrm>
          <a:prstGeom prst="rect">
            <a:avLst/>
          </a:prstGeom>
        </p:spPr>
      </p:pic>
      <p:cxnSp>
        <p:nvCxnSpPr>
          <p:cNvPr id="24" name="직선 연결선 23"/>
          <p:cNvCxnSpPr>
            <a:endCxn id="2" idx="3"/>
          </p:cNvCxnSpPr>
          <p:nvPr/>
        </p:nvCxnSpPr>
        <p:spPr>
          <a:xfrm flipH="1">
            <a:off x="483599" y="841276"/>
            <a:ext cx="2207862" cy="4719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457293" y="904173"/>
            <a:ext cx="1239497" cy="4090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959826" y="1478724"/>
            <a:ext cx="3189472" cy="8633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27" idx="1"/>
            <a:endCxn id="29" idx="3"/>
          </p:cNvCxnSpPr>
          <p:nvPr/>
        </p:nvCxnSpPr>
        <p:spPr>
          <a:xfrm flipH="1" flipV="1">
            <a:off x="5806177" y="1910379"/>
            <a:ext cx="153649" cy="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635896" y="1679546"/>
            <a:ext cx="2170281" cy="461665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ko-KR" altLang="ko-KR" sz="1200" dirty="0" err="1"/>
              <a:t>뉴스피드를</a:t>
            </a:r>
            <a:r>
              <a:rPr lang="ko-KR" altLang="ko-KR" sz="1200" dirty="0"/>
              <a:t> </a:t>
            </a:r>
            <a:r>
              <a:rPr lang="ko-KR" altLang="ko-KR" sz="1200" dirty="0" smtClean="0"/>
              <a:t>조회하</a:t>
            </a:r>
            <a:r>
              <a:rPr lang="ko-KR" altLang="en-US" sz="1200" dirty="0" smtClean="0"/>
              <a:t>다(</a:t>
            </a:r>
            <a:r>
              <a:rPr lang="ko-KR" altLang="en-US" sz="1200" dirty="0"/>
              <a:t>UC021)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Main Flows 2,3,4</a:t>
            </a:r>
            <a:r>
              <a:rPr lang="ko-KR" altLang="en-US" sz="1200" dirty="0" smtClean="0"/>
              <a:t>번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5980273" y="841276"/>
            <a:ext cx="3189472" cy="6897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>
            <a:stCxn id="30" idx="1"/>
            <a:endCxn id="33" idx="3"/>
          </p:cNvCxnSpPr>
          <p:nvPr/>
        </p:nvCxnSpPr>
        <p:spPr>
          <a:xfrm flipH="1">
            <a:off x="5806177" y="1186175"/>
            <a:ext cx="174096" cy="19540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635896" y="1150749"/>
            <a:ext cx="2170281" cy="461665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ko-KR" altLang="ko-KR" sz="1200" err="1"/>
              <a:t>뉴스피드를</a:t>
            </a:r>
            <a:r>
              <a:rPr lang="ko-KR" altLang="ko-KR" sz="1200" dirty="0"/>
              <a:t> </a:t>
            </a:r>
            <a:r>
              <a:rPr lang="ko-KR" altLang="ko-KR" sz="1200" dirty="0" smtClean="0"/>
              <a:t>조회하</a:t>
            </a:r>
            <a:r>
              <a:rPr lang="ko-KR" altLang="en-US" sz="1200" dirty="0" smtClean="0"/>
              <a:t>다(</a:t>
            </a:r>
            <a:r>
              <a:rPr lang="ko-KR" altLang="en-US" sz="1200" dirty="0"/>
              <a:t>UC021)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Main Flows 1</a:t>
            </a:r>
            <a:r>
              <a:rPr lang="ko-KR" altLang="en-US" sz="1200" dirty="0" smtClean="0"/>
              <a:t>번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9381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593</Words>
  <Application>Microsoft Office PowerPoint</Application>
  <PresentationFormat>화면 슬라이드 쇼(16:10)</PresentationFormat>
  <Paragraphs>108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김소진</dc:creator>
  <cp:lastModifiedBy>JeongYun</cp:lastModifiedBy>
  <cp:revision>98</cp:revision>
  <cp:lastPrinted>2015-07-18T05:14:34Z</cp:lastPrinted>
  <dcterms:created xsi:type="dcterms:W3CDTF">2015-05-01T07:39:51Z</dcterms:created>
  <dcterms:modified xsi:type="dcterms:W3CDTF">2015-07-21T06:20:03Z</dcterms:modified>
</cp:coreProperties>
</file>