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2" r:id="rId2"/>
    <p:sldId id="256" r:id="rId3"/>
    <p:sldId id="257" r:id="rId4"/>
    <p:sldId id="267" r:id="rId5"/>
    <p:sldId id="273" r:id="rId6"/>
    <p:sldId id="264" r:id="rId7"/>
    <p:sldId id="263" r:id="rId8"/>
    <p:sldId id="259" r:id="rId9"/>
    <p:sldId id="274" r:id="rId10"/>
    <p:sldId id="276" r:id="rId11"/>
    <p:sldId id="265" r:id="rId12"/>
    <p:sldId id="266" r:id="rId13"/>
    <p:sldId id="261" r:id="rId14"/>
    <p:sldId id="277" r:id="rId15"/>
    <p:sldId id="278" r:id="rId1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4" autoAdjust="0"/>
    <p:restoredTop sz="94660"/>
  </p:normalViewPr>
  <p:slideViewPr>
    <p:cSldViewPr snapToGrid="0">
      <p:cViewPr>
        <p:scale>
          <a:sx n="66" d="100"/>
          <a:sy n="66" d="100"/>
        </p:scale>
        <p:origin x="120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76D3F-0821-4E72-B2EE-A142C31A0DC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C2FE-FCE6-49DB-BCA1-B13944E14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7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7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6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2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8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0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9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9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9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63297-25B3-4FAA-9676-F14042ECE9F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3F0C-FA58-46AD-BDC6-B43A607B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5249" y="2116800"/>
            <a:ext cx="35413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dirty="0" err="1" smtClean="0"/>
              <a:t>댓글을</a:t>
            </a:r>
            <a:r>
              <a:rPr lang="ko-KR" altLang="en-US" sz="3500" dirty="0" smtClean="0"/>
              <a:t> 작성하다</a:t>
            </a:r>
            <a:r>
              <a:rPr lang="en-US" altLang="ko-KR" sz="3500" dirty="0" smtClean="0"/>
              <a:t>.</a:t>
            </a:r>
          </a:p>
          <a:p>
            <a:pPr algn="ctr"/>
            <a:r>
              <a:rPr lang="en-US" altLang="ko-KR" sz="3500" dirty="0" smtClean="0"/>
              <a:t>UC039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470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" y="535525"/>
            <a:ext cx="1974790" cy="396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10059"/>
              </p:ext>
            </p:extLst>
          </p:nvPr>
        </p:nvGraphicFramePr>
        <p:xfrm>
          <a:off x="6737427" y="495637"/>
          <a:ext cx="2402886" cy="523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2801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레시피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상세보기 화면에서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버튼을 클릭하면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목록 화면이 제공된다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서버에서 처리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수정할 </a:t>
                      </a:r>
                      <a:r>
                        <a:rPr lang="ko-KR" altLang="en-US" sz="1000" dirty="0" err="1" smtClean="0"/>
                        <a:t>댓글의</a:t>
                      </a:r>
                      <a:r>
                        <a:rPr lang="ko-KR" altLang="en-US" sz="1000" dirty="0" smtClean="0"/>
                        <a:t> 수정하기 버튼을 클릭하면 </a:t>
                      </a:r>
                      <a:r>
                        <a:rPr lang="ko-KR" altLang="en-US" sz="1000" dirty="0" err="1" smtClean="0"/>
                        <a:t>댓글이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입력창으로</a:t>
                      </a:r>
                      <a:r>
                        <a:rPr lang="ko-KR" altLang="en-US" sz="1000" dirty="0" smtClean="0"/>
                        <a:t> 바뀐다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서버에서 처리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작성창에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댓글을</a:t>
                      </a:r>
                      <a:r>
                        <a:rPr lang="ko-KR" altLang="en-US" sz="1000" dirty="0" smtClean="0"/>
                        <a:t> 작성하고 확인 버튼을 클릭하면 수정된다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서버에서 처리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baseline="0" dirty="0" err="1" smtClean="0"/>
                        <a:t>댓글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작성창이</a:t>
                      </a:r>
                      <a:r>
                        <a:rPr lang="ko-KR" altLang="en-US" sz="1000" baseline="0" dirty="0" smtClean="0"/>
                        <a:t> 빈 칸이면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err="1" smtClean="0"/>
                        <a:t>댓글을</a:t>
                      </a:r>
                      <a:r>
                        <a:rPr lang="ko-KR" altLang="en-US" sz="1000" baseline="0" dirty="0" smtClean="0"/>
                        <a:t> 작성하세요</a:t>
                      </a:r>
                      <a:r>
                        <a:rPr lang="en-US" altLang="ko-KR" sz="1000" baseline="0" dirty="0" smtClean="0"/>
                        <a:t>＂</a:t>
                      </a:r>
                      <a:r>
                        <a:rPr lang="ko-KR" altLang="en-US" sz="1000" baseline="0" dirty="0" smtClean="0"/>
                        <a:t>의 메시지를 제공한다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클라이언트에서 처리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0" y="522484"/>
            <a:ext cx="1945796" cy="398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직선 화살표 연결선 45"/>
          <p:cNvCxnSpPr>
            <a:stCxn id="44" idx="3"/>
            <a:endCxn id="45" idx="1"/>
          </p:cNvCxnSpPr>
          <p:nvPr/>
        </p:nvCxnSpPr>
        <p:spPr>
          <a:xfrm flipV="1">
            <a:off x="1274922" y="2512638"/>
            <a:ext cx="828518" cy="111452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23797" y="3656339"/>
            <a:ext cx="411388" cy="30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62" name="직사각형 61"/>
          <p:cNvSpPr/>
          <p:nvPr/>
        </p:nvSpPr>
        <p:spPr>
          <a:xfrm>
            <a:off x="3534899" y="2170863"/>
            <a:ext cx="192149" cy="18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44" name="직사각형 43"/>
          <p:cNvSpPr/>
          <p:nvPr/>
        </p:nvSpPr>
        <p:spPr>
          <a:xfrm>
            <a:off x="1023797" y="3533423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5410" y="1983385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66304" y="782022"/>
            <a:ext cx="2352522" cy="507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67" idx="1"/>
            <a:endCxn id="69" idx="3"/>
          </p:cNvCxnSpPr>
          <p:nvPr/>
        </p:nvCxnSpPr>
        <p:spPr>
          <a:xfrm flipH="1" flipV="1">
            <a:off x="6336705" y="991503"/>
            <a:ext cx="429599" cy="4437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529800" y="760670"/>
            <a:ext cx="180690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댓글을</a:t>
            </a:r>
            <a:r>
              <a:rPr lang="ko-KR" altLang="en-US" sz="1200" dirty="0"/>
              <a:t> 수정</a:t>
            </a:r>
            <a:r>
              <a:rPr lang="ko-KR" altLang="ko-KR" sz="1200" dirty="0"/>
              <a:t>하다</a:t>
            </a:r>
            <a:r>
              <a:rPr lang="ko-KR" altLang="en-US" sz="1200" dirty="0"/>
              <a:t>(UC0</a:t>
            </a:r>
            <a:r>
              <a:rPr lang="en-US" altLang="ko-KR" sz="1200" dirty="0"/>
              <a:t>40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Main Flow 1,2</a:t>
            </a:r>
            <a:r>
              <a:rPr lang="ko-KR" altLang="en-US" sz="1200" dirty="0" smtClean="0"/>
              <a:t>번</a:t>
            </a:r>
            <a:endParaRPr lang="en-US" altLang="ko-KR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7028522" y="3962775"/>
            <a:ext cx="1806905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댓글을</a:t>
            </a:r>
            <a:r>
              <a:rPr lang="ko-KR" altLang="en-US" sz="1200" dirty="0"/>
              <a:t> 수정</a:t>
            </a:r>
            <a:r>
              <a:rPr lang="ko-KR" altLang="ko-KR" sz="1200" dirty="0"/>
              <a:t>하다</a:t>
            </a:r>
            <a:r>
              <a:rPr lang="ko-KR" altLang="en-US" sz="1200" dirty="0"/>
              <a:t>(UC0</a:t>
            </a:r>
            <a:r>
              <a:rPr lang="en-US" altLang="ko-KR" sz="1200" dirty="0"/>
              <a:t>40)</a:t>
            </a:r>
          </a:p>
          <a:p>
            <a:r>
              <a:rPr lang="en-US" altLang="ko-KR" sz="1200" dirty="0" smtClean="0"/>
              <a:t>Main Flow 5,6</a:t>
            </a:r>
            <a:r>
              <a:rPr lang="ko-KR" altLang="en-US" sz="1200" dirty="0" smtClean="0"/>
              <a:t>번</a:t>
            </a:r>
            <a:endParaRPr lang="en-US" altLang="ko-KR" sz="1200" dirty="0"/>
          </a:p>
          <a:p>
            <a:r>
              <a:rPr lang="en-US" altLang="ko-KR" sz="1200" dirty="0" smtClean="0"/>
              <a:t>Alternative Flow 2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6732240" y="1822854"/>
            <a:ext cx="2386588" cy="9782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>
            <a:stCxn id="74" idx="2"/>
            <a:endCxn id="73" idx="0"/>
          </p:cNvCxnSpPr>
          <p:nvPr/>
        </p:nvCxnSpPr>
        <p:spPr>
          <a:xfrm>
            <a:off x="7925534" y="2801073"/>
            <a:ext cx="6441" cy="116170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78" y="4617338"/>
            <a:ext cx="2962025" cy="654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727893" y="4675593"/>
            <a:ext cx="2590882" cy="481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34" name="직사각형 33"/>
          <p:cNvSpPr/>
          <p:nvPr/>
        </p:nvSpPr>
        <p:spPr>
          <a:xfrm>
            <a:off x="5925803" y="4617338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91416" y="2179981"/>
            <a:ext cx="1765221" cy="232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cxnSp>
        <p:nvCxnSpPr>
          <p:cNvPr id="38" name="직선 연결선 37"/>
          <p:cNvCxnSpPr>
            <a:stCxn id="37" idx="2"/>
            <a:endCxn id="33" idx="0"/>
          </p:cNvCxnSpPr>
          <p:nvPr/>
        </p:nvCxnSpPr>
        <p:spPr>
          <a:xfrm>
            <a:off x="3074027" y="2412206"/>
            <a:ext cx="1949307" cy="2263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53" y="3014710"/>
            <a:ext cx="1905000" cy="333375"/>
          </a:xfrm>
          <a:prstGeom prst="rect">
            <a:avLst/>
          </a:prstGeom>
        </p:spPr>
      </p:pic>
      <p:cxnSp>
        <p:nvCxnSpPr>
          <p:cNvPr id="43" name="직선 연결선 42"/>
          <p:cNvCxnSpPr>
            <a:stCxn id="42" idx="2"/>
            <a:endCxn id="33" idx="0"/>
          </p:cNvCxnSpPr>
          <p:nvPr/>
        </p:nvCxnSpPr>
        <p:spPr>
          <a:xfrm flipH="1">
            <a:off x="5023334" y="3348085"/>
            <a:ext cx="409919" cy="1327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766304" y="1304156"/>
            <a:ext cx="2352522" cy="507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50" idx="1"/>
            <a:endCxn id="52" idx="3"/>
          </p:cNvCxnSpPr>
          <p:nvPr/>
        </p:nvCxnSpPr>
        <p:spPr>
          <a:xfrm flipH="1" flipV="1">
            <a:off x="6336705" y="1513637"/>
            <a:ext cx="429599" cy="4437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29800" y="1282804"/>
            <a:ext cx="180690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댓글을</a:t>
            </a:r>
            <a:r>
              <a:rPr lang="ko-KR" altLang="en-US" sz="1200" dirty="0"/>
              <a:t> 수정</a:t>
            </a:r>
            <a:r>
              <a:rPr lang="ko-KR" altLang="ko-KR" sz="1200" dirty="0"/>
              <a:t>하다</a:t>
            </a:r>
            <a:r>
              <a:rPr lang="ko-KR" altLang="en-US" sz="1200" dirty="0"/>
              <a:t>(UC0</a:t>
            </a:r>
            <a:r>
              <a:rPr lang="en-US" altLang="ko-KR" sz="1200" dirty="0"/>
              <a:t>40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Main Flow 3,4</a:t>
            </a:r>
            <a:r>
              <a:rPr lang="ko-KR" altLang="en-US" sz="1200" dirty="0" smtClean="0"/>
              <a:t>번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825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5248" y="2116800"/>
            <a:ext cx="35413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dirty="0" err="1" smtClean="0"/>
              <a:t>댓글을</a:t>
            </a:r>
            <a:r>
              <a:rPr lang="ko-KR" altLang="en-US" sz="3500" dirty="0" smtClean="0"/>
              <a:t> </a:t>
            </a:r>
            <a:r>
              <a:rPr lang="ko-KR" altLang="en-US" sz="3500" dirty="0" smtClean="0"/>
              <a:t>삭제하다</a:t>
            </a:r>
            <a:r>
              <a:rPr lang="en-US" altLang="ko-KR" sz="3500" dirty="0" smtClean="0"/>
              <a:t>.</a:t>
            </a:r>
          </a:p>
          <a:p>
            <a:pPr algn="ctr"/>
            <a:r>
              <a:rPr lang="en-US" altLang="ko-KR" sz="3500" dirty="0" smtClean="0"/>
              <a:t>UC041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4753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794642" y="490653"/>
          <a:ext cx="2346110" cy="523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24418" y="-861252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10994" y="-86460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85136" y="-86524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" y="1193426"/>
            <a:ext cx="5999256" cy="451437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016688" y="2991953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1180" y="3233854"/>
            <a:ext cx="1220532" cy="187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58074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724" y="720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8" name="직사각형 27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39" name="직사각형 38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smtClean="0">
                <a:solidFill>
                  <a:schemeClr val="tx1"/>
                </a:solidFill>
              </a:rPr>
              <a:t>삭제</a:t>
            </a:r>
            <a:r>
              <a:rPr lang="ko-KR" altLang="en-US" sz="875" dirty="0" smtClean="0">
                <a:solidFill>
                  <a:schemeClr val="tx1"/>
                </a:solidFill>
              </a:rPr>
              <a:t>하기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875" dirty="0" smtClean="0">
                <a:solidFill>
                  <a:schemeClr val="tx1"/>
                </a:solidFill>
              </a:rPr>
              <a:t> 클릭한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상세 보기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0605"/>
              </p:ext>
            </p:extLst>
          </p:nvPr>
        </p:nvGraphicFramePr>
        <p:xfrm>
          <a:off x="6805931" y="490653"/>
          <a:ext cx="2346110" cy="5166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05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상세보기 화면이다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하단으로 스크롤 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창이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화면이다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해당 게시물의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목록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작성란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확인 버튼이 제공된다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.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삭제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버튼이다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자신이 작성한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댓글에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버튼이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제공된다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버튼을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클릭하면 해당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댓글을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삭제할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수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있다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버튼을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클릭하면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삭제 확인 창이 제공된다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해당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댓글이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목록에서 삭제된다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삭제 확인을 하면 해당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댓글이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삭제된다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802244" y="797082"/>
            <a:ext cx="2343908" cy="526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1"/>
            <a:endCxn id="44" idx="3"/>
          </p:cNvCxnSpPr>
          <p:nvPr/>
        </p:nvCxnSpPr>
        <p:spPr>
          <a:xfrm flipH="1" flipV="1">
            <a:off x="6655326" y="1015745"/>
            <a:ext cx="146918" cy="445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813155" y="784912"/>
            <a:ext cx="184217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을 </a:t>
            </a:r>
            <a:r>
              <a:rPr lang="ko-KR" altLang="en-US" sz="1200" dirty="0" smtClean="0"/>
              <a:t>삭제하다</a:t>
            </a:r>
            <a:r>
              <a:rPr lang="en-US" altLang="ko-KR" sz="1200" dirty="0" smtClean="0"/>
              <a:t>(UC041)</a:t>
            </a:r>
          </a:p>
          <a:p>
            <a:r>
              <a:rPr lang="en-US" altLang="ko-KR" sz="1200" dirty="0" smtClean="0"/>
              <a:t>Main </a:t>
            </a:r>
            <a:r>
              <a:rPr lang="en-US" altLang="ko-KR" sz="1200" dirty="0" smtClean="0"/>
              <a:t>Flow 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" y="497867"/>
            <a:ext cx="3740487" cy="28146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5" name="직사각형 74"/>
          <p:cNvSpPr/>
          <p:nvPr/>
        </p:nvSpPr>
        <p:spPr>
          <a:xfrm>
            <a:off x="3724" y="497867"/>
            <a:ext cx="3740487" cy="3216107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4" y="993777"/>
            <a:ext cx="3235665" cy="273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585902" y="1290862"/>
            <a:ext cx="5356727" cy="4414925"/>
            <a:chOff x="664427" y="2052782"/>
            <a:chExt cx="5999256" cy="5213156"/>
          </a:xfrm>
        </p:grpSpPr>
        <p:sp>
          <p:nvSpPr>
            <p:cNvPr id="73" name="직사각형 72"/>
            <p:cNvSpPr/>
            <p:nvPr/>
          </p:nvSpPr>
          <p:spPr>
            <a:xfrm>
              <a:off x="1445876" y="2705040"/>
              <a:ext cx="105186" cy="114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29603" y="2857094"/>
              <a:ext cx="718342" cy="117944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427" y="2092890"/>
              <a:ext cx="5999256" cy="5158219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87" name="직사각형 86"/>
            <p:cNvSpPr/>
            <p:nvPr/>
          </p:nvSpPr>
          <p:spPr>
            <a:xfrm>
              <a:off x="664427" y="2052782"/>
              <a:ext cx="5999256" cy="5213156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417" y="2425528"/>
              <a:ext cx="5347035" cy="4840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4945206" y="4497794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2015.7.1 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6:00</a:t>
            </a:r>
            <a:endParaRPr lang="ko-KR" altLang="en-US" sz="500" dirty="0"/>
          </a:p>
        </p:txBody>
      </p:sp>
      <p:sp>
        <p:nvSpPr>
          <p:cNvPr id="22" name="TextBox 21"/>
          <p:cNvSpPr txBox="1"/>
          <p:nvPr/>
        </p:nvSpPr>
        <p:spPr>
          <a:xfrm>
            <a:off x="4970233" y="4845512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2015.7.1 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6:00</a:t>
            </a:r>
            <a:endParaRPr lang="ko-KR" altLang="en-US" sz="500" dirty="0" smtClean="0"/>
          </a:p>
          <a:p>
            <a:endParaRPr lang="ko-KR" altLang="en-US" sz="5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6858" y="5159745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2015.7.1 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6:00</a:t>
            </a:r>
            <a:endParaRPr lang="ko-KR" altLang="en-US" sz="500" dirty="0"/>
          </a:p>
        </p:txBody>
      </p:sp>
      <p:sp>
        <p:nvSpPr>
          <p:cNvPr id="24" name="직사각형 23"/>
          <p:cNvSpPr/>
          <p:nvPr/>
        </p:nvSpPr>
        <p:spPr>
          <a:xfrm>
            <a:off x="136494" y="692618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6827" y="4186961"/>
            <a:ext cx="212987" cy="17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1083" y="4979619"/>
            <a:ext cx="209744" cy="242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30" name="직사각형 29"/>
          <p:cNvSpPr/>
          <p:nvPr/>
        </p:nvSpPr>
        <p:spPr>
          <a:xfrm>
            <a:off x="5217840" y="4779339"/>
            <a:ext cx="212987" cy="17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89" y="3282219"/>
            <a:ext cx="1469382" cy="793466"/>
          </a:xfrm>
          <a:prstGeom prst="rect">
            <a:avLst/>
          </a:prstGeom>
        </p:spPr>
      </p:pic>
      <p:cxnSp>
        <p:nvCxnSpPr>
          <p:cNvPr id="32" name="직선 연결선 31"/>
          <p:cNvCxnSpPr>
            <a:stCxn id="4" idx="2"/>
            <a:endCxn id="26" idx="1"/>
          </p:cNvCxnSpPr>
          <p:nvPr/>
        </p:nvCxnSpPr>
        <p:spPr>
          <a:xfrm>
            <a:off x="3913580" y="4075685"/>
            <a:ext cx="1307503" cy="1025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02244" y="1316862"/>
            <a:ext cx="2343908" cy="526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38" idx="1"/>
            <a:endCxn id="48" idx="3"/>
          </p:cNvCxnSpPr>
          <p:nvPr/>
        </p:nvCxnSpPr>
        <p:spPr>
          <a:xfrm flipH="1" flipV="1">
            <a:off x="6655326" y="1535525"/>
            <a:ext cx="146918" cy="445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813155" y="1304692"/>
            <a:ext cx="184217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을 </a:t>
            </a:r>
            <a:r>
              <a:rPr lang="ko-KR" altLang="en-US" sz="1200" dirty="0" smtClean="0"/>
              <a:t>삭제하다</a:t>
            </a:r>
            <a:r>
              <a:rPr lang="en-US" altLang="ko-KR" sz="1200" dirty="0" smtClean="0"/>
              <a:t>(UC041)</a:t>
            </a:r>
          </a:p>
          <a:p>
            <a:r>
              <a:rPr lang="en-US" altLang="ko-KR" sz="1200" dirty="0" smtClean="0"/>
              <a:t>Main </a:t>
            </a:r>
            <a:r>
              <a:rPr lang="en-US" altLang="ko-KR" sz="1200" dirty="0" smtClean="0"/>
              <a:t>Flow </a:t>
            </a:r>
            <a:r>
              <a:rPr lang="en-US" altLang="ko-KR" sz="1200" dirty="0" smtClean="0"/>
              <a:t>2,3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6802244" y="2524698"/>
            <a:ext cx="2343908" cy="6232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1"/>
            <a:endCxn id="54" idx="3"/>
          </p:cNvCxnSpPr>
          <p:nvPr/>
        </p:nvCxnSpPr>
        <p:spPr>
          <a:xfrm flipH="1" flipV="1">
            <a:off x="6655326" y="2743361"/>
            <a:ext cx="146918" cy="929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813155" y="2512528"/>
            <a:ext cx="184217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을 </a:t>
            </a:r>
            <a:r>
              <a:rPr lang="ko-KR" altLang="en-US" sz="1200" dirty="0" smtClean="0"/>
              <a:t>삭제하다</a:t>
            </a:r>
            <a:r>
              <a:rPr lang="en-US" altLang="ko-KR" sz="1200" dirty="0" smtClean="0"/>
              <a:t>(UC041)</a:t>
            </a:r>
          </a:p>
          <a:p>
            <a:r>
              <a:rPr lang="en-US" altLang="ko-KR" sz="1200" dirty="0" smtClean="0"/>
              <a:t>Main </a:t>
            </a:r>
            <a:r>
              <a:rPr lang="en-US" altLang="ko-KR" sz="1200" dirty="0" smtClean="0"/>
              <a:t>Flow </a:t>
            </a:r>
            <a:r>
              <a:rPr lang="en-US" altLang="ko-KR" sz="1200" dirty="0" smtClean="0"/>
              <a:t>4,5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802244" y="3147991"/>
            <a:ext cx="2343908" cy="4494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2"/>
            <a:endCxn id="57" idx="0"/>
          </p:cNvCxnSpPr>
          <p:nvPr/>
        </p:nvCxnSpPr>
        <p:spPr>
          <a:xfrm>
            <a:off x="7974198" y="3597486"/>
            <a:ext cx="182085" cy="4568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5197" y="4054384"/>
            <a:ext cx="184217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을 </a:t>
            </a:r>
            <a:r>
              <a:rPr lang="ko-KR" altLang="en-US" sz="1200" dirty="0" smtClean="0"/>
              <a:t>삭제하다</a:t>
            </a:r>
            <a:r>
              <a:rPr lang="en-US" altLang="ko-KR" sz="1200" dirty="0" smtClean="0"/>
              <a:t>(UC041)</a:t>
            </a:r>
          </a:p>
          <a:p>
            <a:r>
              <a:rPr lang="en-US" altLang="ko-KR" sz="1200" dirty="0" smtClean="0"/>
              <a:t>Main </a:t>
            </a:r>
            <a:r>
              <a:rPr lang="en-US" altLang="ko-KR" sz="1200" dirty="0" smtClean="0"/>
              <a:t>Flow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46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499878"/>
          <a:ext cx="2402886" cy="5215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4445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12986"/>
            <a:ext cx="2727980" cy="51881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050110" y="2799757"/>
            <a:ext cx="1957446" cy="40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2" name="직사각형 21"/>
          <p:cNvSpPr/>
          <p:nvPr/>
        </p:nvSpPr>
        <p:spPr>
          <a:xfrm>
            <a:off x="1858997" y="2706018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" y="535525"/>
            <a:ext cx="1974790" cy="396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삭제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6450"/>
              </p:ext>
            </p:extLst>
          </p:nvPr>
        </p:nvGraphicFramePr>
        <p:xfrm>
          <a:off x="6737427" y="495637"/>
          <a:ext cx="2402886" cy="4887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2801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레시피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상세보기 화면에서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버튼을 클릭하면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목록 화면이 제공된다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서버에서 처리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삭제할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댓글에서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삭제 버튼을 클릭하면 삭제 확인 창이 제공된다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댓글이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댓글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목록에서 삭제된다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0" y="522484"/>
            <a:ext cx="1945796" cy="398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직선 화살표 연결선 45"/>
          <p:cNvCxnSpPr>
            <a:stCxn id="44" idx="3"/>
            <a:endCxn id="45" idx="1"/>
          </p:cNvCxnSpPr>
          <p:nvPr/>
        </p:nvCxnSpPr>
        <p:spPr>
          <a:xfrm flipV="1">
            <a:off x="1274922" y="2512638"/>
            <a:ext cx="828518" cy="111452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23797" y="3656339"/>
            <a:ext cx="411388" cy="30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62" name="직사각형 61"/>
          <p:cNvSpPr/>
          <p:nvPr/>
        </p:nvSpPr>
        <p:spPr>
          <a:xfrm>
            <a:off x="3660460" y="2203493"/>
            <a:ext cx="192149" cy="18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44" name="직사각형 43"/>
          <p:cNvSpPr/>
          <p:nvPr/>
        </p:nvSpPr>
        <p:spPr>
          <a:xfrm>
            <a:off x="1023797" y="3533423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5410" y="1983385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66304" y="782022"/>
            <a:ext cx="2352522" cy="507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67" idx="1"/>
            <a:endCxn id="69" idx="3"/>
          </p:cNvCxnSpPr>
          <p:nvPr/>
        </p:nvCxnSpPr>
        <p:spPr>
          <a:xfrm flipH="1" flipV="1">
            <a:off x="6336705" y="991503"/>
            <a:ext cx="429599" cy="4437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529800" y="760670"/>
            <a:ext cx="180690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댓글을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삭제</a:t>
            </a:r>
            <a:r>
              <a:rPr lang="ko-KR" altLang="ko-KR" sz="1200" dirty="0" smtClean="0"/>
              <a:t>하다</a:t>
            </a:r>
            <a:r>
              <a:rPr lang="ko-KR" altLang="en-US" sz="1200" dirty="0"/>
              <a:t>(UC0</a:t>
            </a:r>
            <a:r>
              <a:rPr lang="en-US" altLang="ko-KR" sz="1200" dirty="0" smtClean="0"/>
              <a:t>41)</a:t>
            </a:r>
          </a:p>
          <a:p>
            <a:r>
              <a:rPr lang="en-US" altLang="ko-KR" sz="1200" dirty="0" smtClean="0"/>
              <a:t>Main Flow 1,2</a:t>
            </a:r>
            <a:r>
              <a:rPr lang="ko-KR" altLang="en-US" sz="1200" dirty="0" smtClean="0"/>
              <a:t>번</a:t>
            </a:r>
            <a:endParaRPr lang="en-US" altLang="ko-KR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191416" y="2179981"/>
            <a:ext cx="1765221" cy="232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cxnSp>
        <p:nvCxnSpPr>
          <p:cNvPr id="43" name="직선 연결선 42"/>
          <p:cNvCxnSpPr>
            <a:stCxn id="37" idx="2"/>
            <a:endCxn id="35" idx="1"/>
          </p:cNvCxnSpPr>
          <p:nvPr/>
        </p:nvCxnSpPr>
        <p:spPr>
          <a:xfrm>
            <a:off x="3074027" y="2412206"/>
            <a:ext cx="1400742" cy="1121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766304" y="1304155"/>
            <a:ext cx="2352522" cy="6792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50" idx="1"/>
            <a:endCxn id="52" idx="3"/>
          </p:cNvCxnSpPr>
          <p:nvPr/>
        </p:nvCxnSpPr>
        <p:spPr>
          <a:xfrm flipH="1" flipV="1">
            <a:off x="6336705" y="1513637"/>
            <a:ext cx="429599" cy="1301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29800" y="1282804"/>
            <a:ext cx="180690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댓글을</a:t>
            </a:r>
            <a:r>
              <a:rPr lang="ko-KR" altLang="en-US" sz="1200" dirty="0"/>
              <a:t> 삭제</a:t>
            </a:r>
            <a:r>
              <a:rPr lang="ko-KR" altLang="ko-KR" sz="1200" dirty="0"/>
              <a:t>하다</a:t>
            </a:r>
            <a:r>
              <a:rPr lang="ko-KR" altLang="en-US" sz="1200" dirty="0"/>
              <a:t>(UC0</a:t>
            </a:r>
            <a:r>
              <a:rPr lang="en-US" altLang="ko-KR" sz="1200" dirty="0"/>
              <a:t>41)</a:t>
            </a:r>
          </a:p>
          <a:p>
            <a:r>
              <a:rPr lang="en-US" altLang="ko-KR" sz="1200" dirty="0" smtClean="0"/>
              <a:t>Main Flow 3,4,5,6</a:t>
            </a:r>
            <a:r>
              <a:rPr lang="ko-KR" altLang="en-US" sz="1200" dirty="0" smtClean="0"/>
              <a:t>번</a:t>
            </a:r>
            <a:endParaRPr lang="en-US" altLang="ko-KR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69" y="3136690"/>
            <a:ext cx="1469382" cy="79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74438"/>
              </p:ext>
            </p:extLst>
          </p:nvPr>
        </p:nvGraphicFramePr>
        <p:xfrm>
          <a:off x="6794642" y="490653"/>
          <a:ext cx="2346110" cy="523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24418" y="-861252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040657" y="-1136043"/>
            <a:ext cx="325653" cy="437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10994" y="-86460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85136" y="-86524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" y="1193426"/>
            <a:ext cx="5999256" cy="451437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016688" y="2991953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1180" y="3233854"/>
            <a:ext cx="1220532" cy="187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35726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8" name="직사각형 27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39" name="직사각형 38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875" dirty="0" smtClean="0">
                <a:solidFill>
                  <a:schemeClr val="tx1"/>
                </a:solidFill>
              </a:rPr>
              <a:t> 작성하기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875" dirty="0" smtClean="0">
                <a:solidFill>
                  <a:schemeClr val="tx1"/>
                </a:solidFill>
              </a:rPr>
              <a:t> 클릭한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상세 보기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93349"/>
              </p:ext>
            </p:extLst>
          </p:nvPr>
        </p:nvGraphicFramePr>
        <p:xfrm>
          <a:off x="6794642" y="490653"/>
          <a:ext cx="2346110" cy="5218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4701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상세보기 화면이다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하단으로 스크롤 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창이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화면이다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해당 게시물의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목록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작성칸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확인 버튼이 제공된다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작성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칸이다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회원의 사진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입력 창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확인 버튼이 있다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비회원일 경우 기본 이미지가 제공된다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댓글을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작성하고 확인 버튼을 클릭하면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목록에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회원의 사진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작성 시간이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추가된다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댓글을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작성하지 않고 확인 버튼을 클릭했을 경우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“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댓글을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작성하세요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”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의 메시지를 제공한다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802244" y="849630"/>
            <a:ext cx="2318896" cy="507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1"/>
            <a:endCxn id="44" idx="3"/>
          </p:cNvCxnSpPr>
          <p:nvPr/>
        </p:nvCxnSpPr>
        <p:spPr>
          <a:xfrm flipH="1" flipV="1">
            <a:off x="6416033" y="609412"/>
            <a:ext cx="386211" cy="4940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573862" y="378579"/>
            <a:ext cx="184217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댓글을</a:t>
            </a:r>
            <a:r>
              <a:rPr lang="ko-KR" altLang="en-US" sz="1200" dirty="0" smtClean="0"/>
              <a:t> 작성</a:t>
            </a:r>
            <a:r>
              <a:rPr lang="ko-KR" altLang="ko-KR" sz="1200" dirty="0" smtClean="0"/>
              <a:t>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39)</a:t>
            </a:r>
            <a:endParaRPr lang="en-US" altLang="ko-KR" sz="1200" dirty="0"/>
          </a:p>
          <a:p>
            <a:r>
              <a:rPr lang="en-US" altLang="ko-KR" sz="1200" dirty="0" smtClean="0"/>
              <a:t>Main Flow 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" y="497867"/>
            <a:ext cx="3740487" cy="28146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5" name="직사각형 74"/>
          <p:cNvSpPr/>
          <p:nvPr/>
        </p:nvSpPr>
        <p:spPr>
          <a:xfrm>
            <a:off x="3724" y="497867"/>
            <a:ext cx="3740487" cy="3216107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4" y="993777"/>
            <a:ext cx="3235665" cy="273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793404" y="900679"/>
            <a:ext cx="5356727" cy="4414925"/>
            <a:chOff x="664427" y="2052782"/>
            <a:chExt cx="5999256" cy="5213156"/>
          </a:xfrm>
        </p:grpSpPr>
        <p:sp>
          <p:nvSpPr>
            <p:cNvPr id="73" name="직사각형 72"/>
            <p:cNvSpPr/>
            <p:nvPr/>
          </p:nvSpPr>
          <p:spPr>
            <a:xfrm>
              <a:off x="1445876" y="2705040"/>
              <a:ext cx="105186" cy="114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29603" y="2857094"/>
              <a:ext cx="718342" cy="117944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427" y="2092890"/>
              <a:ext cx="5999256" cy="5158219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87" name="직사각형 86"/>
            <p:cNvSpPr/>
            <p:nvPr/>
          </p:nvSpPr>
          <p:spPr>
            <a:xfrm>
              <a:off x="664427" y="2052782"/>
              <a:ext cx="5999256" cy="5213156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417" y="2425528"/>
              <a:ext cx="5347035" cy="4840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직사각형 91"/>
          <p:cNvSpPr/>
          <p:nvPr/>
        </p:nvSpPr>
        <p:spPr>
          <a:xfrm>
            <a:off x="136494" y="692618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09320" y="378906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143086" y="4116706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2015.7.1 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6:00</a:t>
            </a:r>
            <a:endParaRPr lang="ko-KR" altLang="en-US" sz="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168113" y="446442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2015.7.1 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6:00</a:t>
            </a:r>
            <a:endParaRPr lang="ko-KR" altLang="en-US" sz="500" dirty="0" smtClean="0"/>
          </a:p>
          <a:p>
            <a:endParaRPr lang="ko-KR" altLang="en-US" sz="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54738" y="4778657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2015.7.1 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6:00</a:t>
            </a:r>
            <a:endParaRPr lang="ko-KR" altLang="en-US" sz="500" dirty="0"/>
          </a:p>
        </p:txBody>
      </p:sp>
      <p:sp>
        <p:nvSpPr>
          <p:cNvPr id="91" name="직사각형 90"/>
          <p:cNvSpPr/>
          <p:nvPr/>
        </p:nvSpPr>
        <p:spPr>
          <a:xfrm>
            <a:off x="1248599" y="4876783"/>
            <a:ext cx="4446338" cy="429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95" name="직사각형 94"/>
          <p:cNvSpPr/>
          <p:nvPr/>
        </p:nvSpPr>
        <p:spPr>
          <a:xfrm>
            <a:off x="5168659" y="4821971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98" y="3566336"/>
            <a:ext cx="1492459" cy="805928"/>
          </a:xfrm>
          <a:prstGeom prst="rect">
            <a:avLst/>
          </a:prstGeom>
        </p:spPr>
      </p:pic>
      <p:cxnSp>
        <p:nvCxnSpPr>
          <p:cNvPr id="3" name="직선 연결선 2"/>
          <p:cNvCxnSpPr>
            <a:stCxn id="91" idx="3"/>
            <a:endCxn id="34" idx="2"/>
          </p:cNvCxnSpPr>
          <p:nvPr/>
        </p:nvCxnSpPr>
        <p:spPr>
          <a:xfrm flipV="1">
            <a:off x="5694937" y="4372264"/>
            <a:ext cx="339591" cy="7190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673322" y="2332914"/>
            <a:ext cx="1842171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댓글을</a:t>
            </a:r>
            <a:r>
              <a:rPr lang="ko-KR" altLang="en-US" sz="1200" dirty="0" smtClean="0"/>
              <a:t> 작성</a:t>
            </a:r>
            <a:r>
              <a:rPr lang="ko-KR" altLang="ko-KR" sz="1200" dirty="0" smtClean="0"/>
              <a:t>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39)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2,3,4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6798670" y="2563671"/>
            <a:ext cx="2320157" cy="5321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8" idx="1"/>
            <a:endCxn id="47" idx="3"/>
          </p:cNvCxnSpPr>
          <p:nvPr/>
        </p:nvCxnSpPr>
        <p:spPr>
          <a:xfrm flipH="1" flipV="1">
            <a:off x="6515493" y="2563747"/>
            <a:ext cx="283177" cy="2659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673322" y="2857750"/>
            <a:ext cx="1842171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댓글을</a:t>
            </a:r>
            <a:r>
              <a:rPr lang="ko-KR" altLang="en-US" sz="1200" dirty="0" smtClean="0"/>
              <a:t> 작성</a:t>
            </a:r>
            <a:r>
              <a:rPr lang="ko-KR" altLang="ko-KR" sz="1200" dirty="0" smtClean="0"/>
              <a:t>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39)</a:t>
            </a:r>
            <a:endParaRPr lang="en-US" altLang="ko-KR" sz="1200" dirty="0"/>
          </a:p>
          <a:p>
            <a:r>
              <a:rPr lang="en-US" altLang="ko-KR" sz="1200" dirty="0" smtClean="0"/>
              <a:t>Alternative Flow 2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6798670" y="3088507"/>
            <a:ext cx="2320157" cy="5321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1"/>
            <a:endCxn id="50" idx="3"/>
          </p:cNvCxnSpPr>
          <p:nvPr/>
        </p:nvCxnSpPr>
        <p:spPr>
          <a:xfrm flipH="1" flipV="1">
            <a:off x="6515493" y="3088583"/>
            <a:ext cx="283177" cy="2659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074237" y="4821972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1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55816"/>
              </p:ext>
            </p:extLst>
          </p:nvPr>
        </p:nvGraphicFramePr>
        <p:xfrm>
          <a:off x="6730227" y="499878"/>
          <a:ext cx="2402886" cy="5215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4445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12986"/>
            <a:ext cx="2727980" cy="51881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050110" y="2799757"/>
            <a:ext cx="1957446" cy="40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2" name="직사각형 21"/>
          <p:cNvSpPr/>
          <p:nvPr/>
        </p:nvSpPr>
        <p:spPr>
          <a:xfrm>
            <a:off x="1858997" y="2706018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" y="535525"/>
            <a:ext cx="1974790" cy="396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조회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57014"/>
              </p:ext>
            </p:extLst>
          </p:nvPr>
        </p:nvGraphicFramePr>
        <p:xfrm>
          <a:off x="6737427" y="495637"/>
          <a:ext cx="2402886" cy="5227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2805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레시피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상세보기 화면에서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버튼을 클릭한다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버튼을 클릭하면 </a:t>
                      </a:r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목록이 제공되고 </a:t>
                      </a:r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작성</a:t>
                      </a:r>
                      <a:r>
                        <a:rPr lang="ko-KR" altLang="en-US" sz="1000" baseline="0" dirty="0" err="1" smtClean="0"/>
                        <a:t>창과</a:t>
                      </a:r>
                      <a:r>
                        <a:rPr lang="ko-KR" altLang="en-US" sz="1000" baseline="0" dirty="0" smtClean="0"/>
                        <a:t> 확인 버튼이 제공된다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작성창에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댓글을</a:t>
                      </a:r>
                      <a:r>
                        <a:rPr lang="ko-KR" altLang="en-US" sz="1000" dirty="0" smtClean="0"/>
                        <a:t> 작성하고 확인 버튼을 클릭하면 </a:t>
                      </a:r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baseline="0" dirty="0" smtClean="0"/>
                        <a:t> 목록에 추가된다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err="1" smtClean="0"/>
                        <a:t>댓글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작성창이</a:t>
                      </a:r>
                      <a:r>
                        <a:rPr lang="ko-KR" altLang="en-US" sz="1000" baseline="0" dirty="0" smtClean="0"/>
                        <a:t> 빈 칸이면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err="1" smtClean="0"/>
                        <a:t>댓글을</a:t>
                      </a:r>
                      <a:r>
                        <a:rPr lang="ko-KR" altLang="en-US" sz="1000" baseline="0" dirty="0" smtClean="0"/>
                        <a:t> 작성하세요</a:t>
                      </a:r>
                      <a:r>
                        <a:rPr lang="en-US" altLang="ko-KR" sz="1000" baseline="0" dirty="0" smtClean="0"/>
                        <a:t>＂</a:t>
                      </a:r>
                      <a:r>
                        <a:rPr lang="ko-KR" altLang="en-US" sz="1000" baseline="0" dirty="0" smtClean="0"/>
                        <a:t>의 메시지를 제공한다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0" y="522484"/>
            <a:ext cx="1945796" cy="398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직선 화살표 연결선 45"/>
          <p:cNvCxnSpPr>
            <a:stCxn id="44" idx="3"/>
            <a:endCxn id="45" idx="1"/>
          </p:cNvCxnSpPr>
          <p:nvPr/>
        </p:nvCxnSpPr>
        <p:spPr>
          <a:xfrm flipV="1">
            <a:off x="1274922" y="2512638"/>
            <a:ext cx="828518" cy="111452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30" y="4762836"/>
            <a:ext cx="2962025" cy="654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03" y="627471"/>
            <a:ext cx="1644018" cy="333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직선 화살표 연결선 48"/>
          <p:cNvCxnSpPr/>
          <p:nvPr/>
        </p:nvCxnSpPr>
        <p:spPr>
          <a:xfrm flipV="1">
            <a:off x="4142100" y="2332915"/>
            <a:ext cx="342557" cy="242992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23797" y="3656339"/>
            <a:ext cx="411388" cy="30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61" name="직사각형 60"/>
          <p:cNvSpPr/>
          <p:nvPr/>
        </p:nvSpPr>
        <p:spPr>
          <a:xfrm>
            <a:off x="1827345" y="4821091"/>
            <a:ext cx="2590882" cy="481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55" name="직사각형 54"/>
          <p:cNvSpPr/>
          <p:nvPr/>
        </p:nvSpPr>
        <p:spPr>
          <a:xfrm>
            <a:off x="4222025" y="5119377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98413" y="3397944"/>
            <a:ext cx="1555849" cy="312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cxnSp>
        <p:nvCxnSpPr>
          <p:cNvPr id="63" name="직선 연결선 62"/>
          <p:cNvCxnSpPr>
            <a:stCxn id="62" idx="2"/>
            <a:endCxn id="61" idx="0"/>
          </p:cNvCxnSpPr>
          <p:nvPr/>
        </p:nvCxnSpPr>
        <p:spPr>
          <a:xfrm>
            <a:off x="3076338" y="3710094"/>
            <a:ext cx="46448" cy="11109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23797" y="3533423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84393" y="711303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87" y="5215907"/>
            <a:ext cx="1905000" cy="333375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6766304" y="782022"/>
            <a:ext cx="2352522" cy="507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67" idx="1"/>
            <a:endCxn id="69" idx="3"/>
          </p:cNvCxnSpPr>
          <p:nvPr/>
        </p:nvCxnSpPr>
        <p:spPr>
          <a:xfrm flipH="1" flipV="1">
            <a:off x="6518403" y="331256"/>
            <a:ext cx="247901" cy="7046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676232" y="100423"/>
            <a:ext cx="184217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댓글을</a:t>
            </a:r>
            <a:r>
              <a:rPr lang="ko-KR" altLang="en-US" sz="1200" dirty="0" smtClean="0"/>
              <a:t> 작성</a:t>
            </a:r>
            <a:r>
              <a:rPr lang="ko-KR" altLang="ko-KR" sz="1200" dirty="0" smtClean="0"/>
              <a:t>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39)</a:t>
            </a:r>
            <a:endParaRPr lang="en-US" altLang="ko-KR" sz="1200" dirty="0"/>
          </a:p>
          <a:p>
            <a:r>
              <a:rPr lang="en-US" altLang="ko-KR" sz="1200" dirty="0" smtClean="0"/>
              <a:t>Main Flow 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673322" y="4147515"/>
            <a:ext cx="1806905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댓글을</a:t>
            </a:r>
            <a:r>
              <a:rPr lang="ko-KR" altLang="en-US" sz="1200" dirty="0" smtClean="0"/>
              <a:t> 작성</a:t>
            </a:r>
            <a:r>
              <a:rPr lang="ko-KR" altLang="ko-KR" sz="1200" dirty="0" smtClean="0"/>
              <a:t>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39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Main Flow 2,3,4</a:t>
            </a:r>
            <a:r>
              <a:rPr lang="ko-KR" altLang="en-US" sz="1200" dirty="0" smtClean="0"/>
              <a:t>번</a:t>
            </a:r>
            <a:endParaRPr lang="en-US" altLang="ko-KR" sz="1200" dirty="0"/>
          </a:p>
          <a:p>
            <a:r>
              <a:rPr lang="en-US" altLang="ko-KR" sz="1200" dirty="0" smtClean="0"/>
              <a:t>Alternative Flow 2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6732240" y="1822854"/>
            <a:ext cx="2386588" cy="8111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>
            <a:endCxn id="73" idx="3"/>
          </p:cNvCxnSpPr>
          <p:nvPr/>
        </p:nvCxnSpPr>
        <p:spPr>
          <a:xfrm flipH="1">
            <a:off x="6480227" y="2210765"/>
            <a:ext cx="252013" cy="22599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47" idx="3"/>
            <a:endCxn id="24" idx="0"/>
          </p:cNvCxnSpPr>
          <p:nvPr/>
        </p:nvCxnSpPr>
        <p:spPr>
          <a:xfrm>
            <a:off x="4617855" y="5090321"/>
            <a:ext cx="1232732" cy="125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5248" y="2116800"/>
            <a:ext cx="35413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dirty="0" err="1" smtClean="0"/>
              <a:t>댓글을</a:t>
            </a:r>
            <a:r>
              <a:rPr lang="ko-KR" altLang="en-US" sz="3500" dirty="0" smtClean="0"/>
              <a:t> 수정하다</a:t>
            </a:r>
            <a:r>
              <a:rPr lang="en-US" altLang="ko-KR" sz="3500" dirty="0" smtClean="0"/>
              <a:t>.</a:t>
            </a:r>
          </a:p>
          <a:p>
            <a:pPr algn="ctr"/>
            <a:r>
              <a:rPr lang="en-US" altLang="ko-KR" sz="3500" dirty="0" smtClean="0"/>
              <a:t>UC040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4934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794642" y="490653"/>
          <a:ext cx="2346110" cy="523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24418" y="-861252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75302" y="-1141913"/>
            <a:ext cx="325653" cy="437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10994" y="-86460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85136" y="-86524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" y="1193426"/>
            <a:ext cx="5999256" cy="451437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016688" y="2991953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1180" y="3233854"/>
            <a:ext cx="1220532" cy="187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198393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8" name="직사각형 27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39" name="직사각형 38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875" dirty="0" smtClean="0">
                <a:solidFill>
                  <a:schemeClr val="tx1"/>
                </a:solidFill>
              </a:rPr>
              <a:t> 수정하기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875" dirty="0" smtClean="0">
                <a:solidFill>
                  <a:schemeClr val="tx1"/>
                </a:solidFill>
              </a:rPr>
              <a:t> 클릭한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상세 보기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66641"/>
              </p:ext>
            </p:extLst>
          </p:nvPr>
        </p:nvGraphicFramePr>
        <p:xfrm>
          <a:off x="6794642" y="490651"/>
          <a:ext cx="2346110" cy="5290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1353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상세보기 화면이다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하단으로 스크롤 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창이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화면이다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해당 게시물의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목록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작성란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확인 버튼이 제공된다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.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수정 버튼이다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자신이 작성한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댓글에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수정 버튼이 제공된다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수정 버튼을 클릭하면 해당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댓글을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수정할 수 있다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수정 버튼을 클릭하면 해당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댓글이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작성창과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같은 형식으로 제공되고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comment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버튼을 클릭하면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내용이 수정된다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댓글을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작성하지 않고 확인 버튼을 클릭했을 경우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댓글을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작성하세요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의 메시지를 제공한다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" y="497867"/>
            <a:ext cx="3740487" cy="28146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5" name="직사각형 74"/>
          <p:cNvSpPr/>
          <p:nvPr/>
        </p:nvSpPr>
        <p:spPr>
          <a:xfrm>
            <a:off x="3724" y="497867"/>
            <a:ext cx="3740487" cy="3216107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4" y="993777"/>
            <a:ext cx="3235665" cy="273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906858" y="622873"/>
            <a:ext cx="4768123" cy="3958993"/>
            <a:chOff x="664427" y="2052782"/>
            <a:chExt cx="5999256" cy="5213156"/>
          </a:xfrm>
        </p:grpSpPr>
        <p:sp>
          <p:nvSpPr>
            <p:cNvPr id="73" name="직사각형 72"/>
            <p:cNvSpPr/>
            <p:nvPr/>
          </p:nvSpPr>
          <p:spPr>
            <a:xfrm>
              <a:off x="1445876" y="2705040"/>
              <a:ext cx="105186" cy="114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29603" y="2857094"/>
              <a:ext cx="718342" cy="117944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427" y="2092890"/>
              <a:ext cx="5999256" cy="5158219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87" name="직사각형 86"/>
            <p:cNvSpPr/>
            <p:nvPr/>
          </p:nvSpPr>
          <p:spPr>
            <a:xfrm>
              <a:off x="664427" y="2052782"/>
              <a:ext cx="5999256" cy="5213156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417" y="2425528"/>
              <a:ext cx="5347035" cy="4840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직사각형 21"/>
          <p:cNvSpPr/>
          <p:nvPr/>
        </p:nvSpPr>
        <p:spPr>
          <a:xfrm>
            <a:off x="136494" y="692618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8311" y="3234024"/>
            <a:ext cx="212987" cy="17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3" y="4821775"/>
            <a:ext cx="5730184" cy="5797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32" name="직선 연결선 31"/>
          <p:cNvCxnSpPr>
            <a:stCxn id="30" idx="2"/>
            <a:endCxn id="5" idx="0"/>
          </p:cNvCxnSpPr>
          <p:nvPr/>
        </p:nvCxnSpPr>
        <p:spPr>
          <a:xfrm flipH="1">
            <a:off x="3402985" y="4206877"/>
            <a:ext cx="876879" cy="614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35596" y="4662684"/>
            <a:ext cx="212987" cy="17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8051" y="3482404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2015.7.1 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6:00</a:t>
            </a:r>
            <a:endParaRPr lang="ko-KR" altLang="en-US" sz="500" dirty="0"/>
          </a:p>
        </p:txBody>
      </p:sp>
      <p:sp>
        <p:nvSpPr>
          <p:cNvPr id="38" name="TextBox 37"/>
          <p:cNvSpPr txBox="1"/>
          <p:nvPr/>
        </p:nvSpPr>
        <p:spPr>
          <a:xfrm>
            <a:off x="5603078" y="3786922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2015.7.1 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6:00</a:t>
            </a:r>
            <a:endParaRPr lang="ko-KR" altLang="en-US" sz="500" dirty="0" smtClean="0"/>
          </a:p>
          <a:p>
            <a:endParaRPr lang="ko-KR" altLang="en-US" sz="500" dirty="0"/>
          </a:p>
        </p:txBody>
      </p:sp>
      <p:sp>
        <p:nvSpPr>
          <p:cNvPr id="47" name="TextBox 46"/>
          <p:cNvSpPr txBox="1"/>
          <p:nvPr/>
        </p:nvSpPr>
        <p:spPr>
          <a:xfrm>
            <a:off x="5589703" y="4101155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2015.7.1 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6:00</a:t>
            </a:r>
            <a:endParaRPr lang="ko-KR" altLang="en-US" sz="500" dirty="0"/>
          </a:p>
        </p:txBody>
      </p:sp>
      <p:sp>
        <p:nvSpPr>
          <p:cNvPr id="21" name="직사각형 20"/>
          <p:cNvSpPr/>
          <p:nvPr/>
        </p:nvSpPr>
        <p:spPr>
          <a:xfrm>
            <a:off x="5836420" y="3911006"/>
            <a:ext cx="209744" cy="242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30" name="직사각형 29"/>
          <p:cNvSpPr/>
          <p:nvPr/>
        </p:nvSpPr>
        <p:spPr>
          <a:xfrm>
            <a:off x="2291651" y="3878442"/>
            <a:ext cx="3976425" cy="328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4" name="직사각형 23"/>
          <p:cNvSpPr/>
          <p:nvPr/>
        </p:nvSpPr>
        <p:spPr>
          <a:xfrm>
            <a:off x="5779299" y="3740387"/>
            <a:ext cx="212987" cy="17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02244" y="827052"/>
            <a:ext cx="2318896" cy="507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1"/>
            <a:endCxn id="35" idx="3"/>
          </p:cNvCxnSpPr>
          <p:nvPr/>
        </p:nvCxnSpPr>
        <p:spPr>
          <a:xfrm flipH="1" flipV="1">
            <a:off x="6380767" y="586834"/>
            <a:ext cx="421477" cy="4940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573862" y="356001"/>
            <a:ext cx="1806905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댓글을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수정</a:t>
            </a:r>
            <a:r>
              <a:rPr lang="ko-KR" altLang="ko-KR" sz="1200" dirty="0" smtClean="0"/>
              <a:t>하다</a:t>
            </a:r>
            <a:r>
              <a:rPr lang="ko-KR" altLang="en-US" sz="1200" dirty="0" smtClean="0"/>
              <a:t>(UC0</a:t>
            </a:r>
            <a:r>
              <a:rPr lang="en-US" altLang="ko-KR" sz="1200" dirty="0" smtClean="0"/>
              <a:t>40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Main Flow 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4673322" y="1093629"/>
            <a:ext cx="1806905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댓글을</a:t>
            </a:r>
            <a:r>
              <a:rPr lang="ko-KR" altLang="en-US" sz="1200" dirty="0"/>
              <a:t> 수정</a:t>
            </a:r>
            <a:r>
              <a:rPr lang="ko-KR" altLang="ko-KR" sz="1200" dirty="0"/>
              <a:t>하다</a:t>
            </a:r>
            <a:r>
              <a:rPr lang="ko-KR" altLang="en-US" sz="1200" dirty="0"/>
              <a:t>(UC0</a:t>
            </a:r>
            <a:r>
              <a:rPr lang="en-US" altLang="ko-KR" sz="1200" dirty="0"/>
              <a:t>40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2,3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6798670" y="1324386"/>
            <a:ext cx="2320157" cy="5321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8" idx="1"/>
            <a:endCxn id="37" idx="3"/>
          </p:cNvCxnSpPr>
          <p:nvPr/>
        </p:nvCxnSpPr>
        <p:spPr>
          <a:xfrm flipH="1" flipV="1">
            <a:off x="6480227" y="1324462"/>
            <a:ext cx="318443" cy="2659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673322" y="1618050"/>
            <a:ext cx="1842171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댓글을</a:t>
            </a:r>
            <a:r>
              <a:rPr lang="ko-KR" altLang="en-US" sz="1200" dirty="0"/>
              <a:t> 수정</a:t>
            </a:r>
            <a:r>
              <a:rPr lang="ko-KR" altLang="ko-KR" sz="1200" dirty="0"/>
              <a:t>하다</a:t>
            </a:r>
            <a:r>
              <a:rPr lang="ko-KR" altLang="en-US" sz="1200" dirty="0"/>
              <a:t>(UC0</a:t>
            </a:r>
            <a:r>
              <a:rPr lang="en-US" altLang="ko-KR" sz="1200" dirty="0"/>
              <a:t>40)</a:t>
            </a:r>
          </a:p>
          <a:p>
            <a:r>
              <a:rPr lang="en-US" altLang="ko-KR" sz="1200" dirty="0"/>
              <a:t>Main Flow </a:t>
            </a:r>
            <a:r>
              <a:rPr lang="en-US" altLang="ko-KR" sz="1200" dirty="0" smtClean="0"/>
              <a:t>4 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6798670" y="1848806"/>
            <a:ext cx="2320157" cy="691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1"/>
            <a:endCxn id="50" idx="3"/>
          </p:cNvCxnSpPr>
          <p:nvPr/>
        </p:nvCxnSpPr>
        <p:spPr>
          <a:xfrm flipH="1" flipV="1">
            <a:off x="6515493" y="1848883"/>
            <a:ext cx="283177" cy="3455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86" y="4821775"/>
            <a:ext cx="1492459" cy="805928"/>
          </a:xfrm>
          <a:prstGeom prst="rect">
            <a:avLst/>
          </a:prstGeom>
        </p:spPr>
      </p:pic>
      <p:cxnSp>
        <p:nvCxnSpPr>
          <p:cNvPr id="54" name="직선 연결선 53"/>
          <p:cNvCxnSpPr>
            <a:stCxn id="5" idx="3"/>
            <a:endCxn id="53" idx="1"/>
          </p:cNvCxnSpPr>
          <p:nvPr/>
        </p:nvCxnSpPr>
        <p:spPr>
          <a:xfrm>
            <a:off x="6268077" y="5111645"/>
            <a:ext cx="333609" cy="113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562549" y="2483593"/>
            <a:ext cx="1842171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댓글을</a:t>
            </a:r>
            <a:r>
              <a:rPr lang="ko-KR" altLang="en-US" sz="1200" dirty="0"/>
              <a:t> 수정</a:t>
            </a:r>
            <a:r>
              <a:rPr lang="ko-KR" altLang="ko-KR" sz="1200" dirty="0"/>
              <a:t>하다</a:t>
            </a:r>
            <a:r>
              <a:rPr lang="ko-KR" altLang="en-US" sz="1200" dirty="0"/>
              <a:t>(UC0</a:t>
            </a:r>
            <a:r>
              <a:rPr lang="en-US" altLang="ko-KR" sz="1200" dirty="0"/>
              <a:t>40)</a:t>
            </a:r>
          </a:p>
          <a:p>
            <a:r>
              <a:rPr lang="en-US" altLang="ko-KR" sz="1200" dirty="0"/>
              <a:t>Main Flow </a:t>
            </a:r>
            <a:r>
              <a:rPr lang="en-US" altLang="ko-KR" sz="1200" dirty="0" smtClean="0"/>
              <a:t>5,6 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6798670" y="2536443"/>
            <a:ext cx="2320157" cy="691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56" idx="1"/>
            <a:endCxn id="55" idx="3"/>
          </p:cNvCxnSpPr>
          <p:nvPr/>
        </p:nvCxnSpPr>
        <p:spPr>
          <a:xfrm flipH="1" flipV="1">
            <a:off x="6404720" y="2714426"/>
            <a:ext cx="393950" cy="1676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142348" y="4120201"/>
            <a:ext cx="1842171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댓글을</a:t>
            </a:r>
            <a:r>
              <a:rPr lang="ko-KR" altLang="en-US" sz="1200" dirty="0"/>
              <a:t> 수정</a:t>
            </a:r>
            <a:r>
              <a:rPr lang="ko-KR" altLang="ko-KR" sz="1200" dirty="0"/>
              <a:t>하다</a:t>
            </a:r>
            <a:r>
              <a:rPr lang="ko-KR" altLang="en-US" sz="1200" dirty="0"/>
              <a:t>(UC0</a:t>
            </a:r>
            <a:r>
              <a:rPr lang="en-US" altLang="ko-KR" sz="1200" dirty="0"/>
              <a:t>40)</a:t>
            </a:r>
          </a:p>
          <a:p>
            <a:r>
              <a:rPr lang="en-US" altLang="ko-KR" sz="1200" dirty="0" smtClean="0"/>
              <a:t>Alternative Flow 2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798670" y="3225271"/>
            <a:ext cx="2320157" cy="5321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2"/>
            <a:endCxn id="58" idx="0"/>
          </p:cNvCxnSpPr>
          <p:nvPr/>
        </p:nvCxnSpPr>
        <p:spPr>
          <a:xfrm>
            <a:off x="7958749" y="3757415"/>
            <a:ext cx="104685" cy="3627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499878"/>
          <a:ext cx="2402886" cy="5215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4445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12986"/>
            <a:ext cx="2727980" cy="51881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050110" y="2799757"/>
            <a:ext cx="1957446" cy="40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2" name="직사각형 21"/>
          <p:cNvSpPr/>
          <p:nvPr/>
        </p:nvSpPr>
        <p:spPr>
          <a:xfrm>
            <a:off x="1858997" y="2706018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989</Words>
  <Application>Microsoft Office PowerPoint</Application>
  <PresentationFormat>화면 슬라이드 쇼(16:10)</PresentationFormat>
  <Paragraphs>324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23</cp:revision>
  <dcterms:created xsi:type="dcterms:W3CDTF">2015-07-22T03:38:32Z</dcterms:created>
  <dcterms:modified xsi:type="dcterms:W3CDTF">2015-07-23T02:52:25Z</dcterms:modified>
</cp:coreProperties>
</file>