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61" r:id="rId6"/>
    <p:sldId id="259" r:id="rId7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19B5F-1CDB-414D-A439-72E9C01C2A0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5AE46-BC2C-44E8-90F7-0A09112DB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2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5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0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2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FAA4-FE6D-4569-9601-6C18F41DDE2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097A-B264-41B1-89E5-9F53A3371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1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FAA4-FE6D-4569-9601-6C18F41DDE2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097A-B264-41B1-89E5-9F53A3371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FAA4-FE6D-4569-9601-6C18F41DDE2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097A-B264-41B1-89E5-9F53A3371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5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FAA4-FE6D-4569-9601-6C18F41DDE2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097A-B264-41B1-89E5-9F53A3371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9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FAA4-FE6D-4569-9601-6C18F41DDE2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097A-B264-41B1-89E5-9F53A3371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FAA4-FE6D-4569-9601-6C18F41DDE2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097A-B264-41B1-89E5-9F53A3371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8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FAA4-FE6D-4569-9601-6C18F41DDE2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097A-B264-41B1-89E5-9F53A3371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3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FAA4-FE6D-4569-9601-6C18F41DDE2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097A-B264-41B1-89E5-9F53A3371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2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FAA4-FE6D-4569-9601-6C18F41DDE2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097A-B264-41B1-89E5-9F53A3371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5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FAA4-FE6D-4569-9601-6C18F41DDE2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097A-B264-41B1-89E5-9F53A3371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6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FAA4-FE6D-4569-9601-6C18F41DDE2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097A-B264-41B1-89E5-9F53A3371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3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1FAA4-FE6D-4569-9601-6C18F41DDE2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097A-B264-41B1-89E5-9F53A3371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8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5600" y="2397600"/>
            <a:ext cx="69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/>
              <a:t>등록된 </a:t>
            </a:r>
            <a:r>
              <a:rPr lang="ko-KR" altLang="en-US" sz="3000" dirty="0" err="1" smtClean="0"/>
              <a:t>팔로우들의</a:t>
            </a:r>
            <a:r>
              <a:rPr lang="ko-KR" altLang="en-US" sz="3000" dirty="0" smtClean="0"/>
              <a:t> 이벤트를 제공하다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UC036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5835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8" name="직사각형 7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9" name="직사각형 8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>
                <a:solidFill>
                  <a:schemeClr val="tx1"/>
                </a:solidFill>
              </a:rPr>
              <a:t>웹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프로그램의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09447"/>
              </p:ext>
            </p:extLst>
          </p:nvPr>
        </p:nvGraphicFramePr>
        <p:xfrm>
          <a:off x="6789600" y="490653"/>
          <a:ext cx="2351152" cy="5231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959"/>
                <a:gridCol w="1994193"/>
              </a:tblGrid>
              <a:tr h="36034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err="1" smtClean="0"/>
                        <a:t>알람</a:t>
                      </a:r>
                      <a:r>
                        <a:rPr lang="ko-KR" altLang="en-US" sz="1000" baseline="0" dirty="0" smtClean="0"/>
                        <a:t> 버튼이다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클릭하면 </a:t>
                      </a:r>
                      <a:r>
                        <a:rPr lang="ko-KR" altLang="en-US" sz="1000" baseline="0" dirty="0" err="1" smtClean="0"/>
                        <a:t>팔로우들의</a:t>
                      </a:r>
                      <a:r>
                        <a:rPr lang="ko-KR" altLang="en-US" sz="1000" baseline="0" dirty="0" smtClean="0"/>
                        <a:t> 이벤트 목록을 제공한다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비회원인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5" y="800681"/>
            <a:ext cx="5540120" cy="42679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55420" y="1038471"/>
            <a:ext cx="298980" cy="290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2" y="2365792"/>
            <a:ext cx="4320480" cy="173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27" y="2823459"/>
            <a:ext cx="1456556" cy="81567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407376" y="2701300"/>
            <a:ext cx="15620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 smtClean="0">
                <a:solidFill>
                  <a:schemeClr val="tx1"/>
                </a:solidFill>
              </a:rPr>
              <a:t>2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28" idx="0"/>
            <a:endCxn id="2" idx="2"/>
          </p:cNvCxnSpPr>
          <p:nvPr/>
        </p:nvCxnSpPr>
        <p:spPr>
          <a:xfrm flipV="1">
            <a:off x="2908905" y="1328984"/>
            <a:ext cx="1096005" cy="1494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858242" y="2795679"/>
            <a:ext cx="1925527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프로필을</a:t>
            </a:r>
            <a:r>
              <a:rPr lang="ko-KR" altLang="ko-KR" sz="1200" dirty="0" err="1" smtClean="0"/>
              <a:t>조회하다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19)</a:t>
            </a:r>
            <a:endParaRPr lang="en-US" altLang="ko-KR" sz="1200" dirty="0"/>
          </a:p>
          <a:p>
            <a:r>
              <a:rPr lang="en-US" altLang="ko-KR" sz="1200" dirty="0" smtClean="0"/>
              <a:t>Main Flow 1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6869182" y="830949"/>
            <a:ext cx="2209236" cy="526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3" idx="2"/>
            <a:endCxn id="32" idx="0"/>
          </p:cNvCxnSpPr>
          <p:nvPr/>
        </p:nvCxnSpPr>
        <p:spPr>
          <a:xfrm flipH="1">
            <a:off x="5821006" y="1357334"/>
            <a:ext cx="2152794" cy="14383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858242" y="3369515"/>
            <a:ext cx="1925527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프로필을</a:t>
            </a:r>
            <a:r>
              <a:rPr lang="ko-KR" altLang="ko-KR" sz="1200" dirty="0" err="1" smtClean="0"/>
              <a:t>조회하다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19)</a:t>
            </a:r>
            <a:endParaRPr lang="en-US" altLang="ko-KR" sz="1200" dirty="0"/>
          </a:p>
          <a:p>
            <a:r>
              <a:rPr lang="en-US" altLang="ko-KR" sz="1200" dirty="0" smtClean="0"/>
              <a:t>Alternative Flow </a:t>
            </a:r>
            <a:r>
              <a:rPr lang="en-US" altLang="ko-KR" sz="1200" dirty="0" smtClean="0"/>
              <a:t>A-2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869182" y="1404785"/>
            <a:ext cx="2209236" cy="526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9" idx="2"/>
            <a:endCxn id="38" idx="0"/>
          </p:cNvCxnSpPr>
          <p:nvPr/>
        </p:nvCxnSpPr>
        <p:spPr>
          <a:xfrm flipH="1">
            <a:off x="5821006" y="1931170"/>
            <a:ext cx="2152794" cy="14383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780581" y="899796"/>
            <a:ext cx="15620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1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11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등록된 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팔로우들의</a:t>
            </a:r>
            <a:r>
              <a:rPr lang="ko-KR" altLang="en-US" sz="1167" dirty="0" smtClean="0">
                <a:solidFill>
                  <a:schemeClr val="tx1"/>
                </a:solidFill>
              </a:rPr>
              <a:t> 이벤트 제공</a:t>
            </a:r>
            <a:r>
              <a:rPr lang="en-US" altLang="ko-KR" sz="1167" dirty="0" smtClean="0">
                <a:solidFill>
                  <a:schemeClr val="tx1"/>
                </a:solidFill>
              </a:rPr>
              <a:t>(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알람</a:t>
            </a:r>
            <a:r>
              <a:rPr lang="en-US" altLang="ko-KR" sz="1167" dirty="0" smtClean="0">
                <a:solidFill>
                  <a:schemeClr val="tx1"/>
                </a:solidFill>
              </a:rPr>
              <a:t>)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1167" dirty="0" smtClean="0">
                <a:solidFill>
                  <a:schemeClr val="tx1"/>
                </a:solidFill>
              </a:rPr>
              <a:t> 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알람</a:t>
            </a:r>
            <a:r>
              <a:rPr lang="ko-KR" altLang="en-US" sz="1167" dirty="0" smtClean="0">
                <a:solidFill>
                  <a:schemeClr val="tx1"/>
                </a:solidFill>
              </a:rPr>
              <a:t> </a:t>
            </a:r>
            <a:r>
              <a:rPr lang="ko-KR" altLang="en-US" sz="1167" dirty="0">
                <a:solidFill>
                  <a:schemeClr val="tx1"/>
                </a:solidFill>
              </a:rPr>
              <a:t>버튼을 클릭한 화면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45049"/>
              </p:ext>
            </p:extLst>
          </p:nvPr>
        </p:nvGraphicFramePr>
        <p:xfrm>
          <a:off x="6021117" y="552183"/>
          <a:ext cx="3130503" cy="5167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576"/>
                <a:gridCol w="2660927"/>
              </a:tblGrid>
              <a:tr h="29741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팔로우의</a:t>
                      </a:r>
                      <a:r>
                        <a:rPr lang="ko-KR" altLang="en-US" sz="1000" dirty="0" smtClean="0"/>
                        <a:t> 이벤트 </a:t>
                      </a:r>
                      <a:r>
                        <a:rPr lang="ko-KR" altLang="en-US" sz="1000" dirty="0" err="1" smtClean="0"/>
                        <a:t>알람</a:t>
                      </a:r>
                      <a:r>
                        <a:rPr lang="ko-KR" altLang="en-US" sz="1000" dirty="0" smtClean="0"/>
                        <a:t> 및 내가 작성한 게시물에 대한 </a:t>
                      </a:r>
                      <a:r>
                        <a:rPr lang="ko-KR" altLang="en-US" sz="1000" dirty="0" err="1" smtClean="0"/>
                        <a:t>알람을</a:t>
                      </a:r>
                      <a:r>
                        <a:rPr lang="ko-KR" altLang="en-US" sz="1000" dirty="0" smtClean="0"/>
                        <a:t> 제공하는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메뉴바에서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버튼을 클릭하면 이벤트 목록이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이벤트가 없을 경우 </a:t>
                      </a: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err="1" smtClean="0"/>
                        <a:t>알람이</a:t>
                      </a:r>
                      <a:r>
                        <a:rPr lang="ko-KR" altLang="en-US" sz="1000" dirty="0" smtClean="0"/>
                        <a:t> 존재하지 않습니다</a:t>
                      </a:r>
                      <a:r>
                        <a:rPr lang="en-US" altLang="ko-KR" sz="1000" dirty="0" smtClean="0"/>
                        <a:t>”.(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이벤트 목록이다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내가 작성한 게시물에 대한 </a:t>
                      </a:r>
                      <a:r>
                        <a:rPr lang="ko-KR" altLang="en-US" sz="1000" dirty="0" err="1" smtClean="0"/>
                        <a:t>알람</a:t>
                      </a:r>
                      <a:r>
                        <a:rPr lang="ko-KR" altLang="en-US" sz="1000" baseline="0" dirty="0" smtClean="0"/>
                        <a:t> 또는 </a:t>
                      </a:r>
                      <a:r>
                        <a:rPr lang="ko-KR" altLang="en-US" sz="1000" baseline="0" dirty="0" err="1" smtClean="0"/>
                        <a:t>팔로우의</a:t>
                      </a:r>
                      <a:r>
                        <a:rPr lang="ko-KR" altLang="en-US" sz="1000" baseline="0" dirty="0" smtClean="0"/>
                        <a:t> 이벤트 </a:t>
                      </a:r>
                      <a:r>
                        <a:rPr lang="ko-KR" altLang="en-US" sz="1000" baseline="0" dirty="0" err="1" smtClean="0"/>
                        <a:t>알람이</a:t>
                      </a:r>
                      <a:r>
                        <a:rPr lang="ko-KR" altLang="en-US" sz="1000" baseline="0" dirty="0" smtClean="0"/>
                        <a:t> 기본값으로 </a:t>
                      </a:r>
                      <a:r>
                        <a:rPr lang="en-US" altLang="ko-KR" sz="1000" baseline="0" dirty="0" smtClean="0"/>
                        <a:t>7</a:t>
                      </a:r>
                      <a:r>
                        <a:rPr lang="ko-KR" altLang="en-US" sz="1000" baseline="0" dirty="0" smtClean="0"/>
                        <a:t>개 제공된다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이벤트가 없는 경우</a:t>
                      </a:r>
                      <a:r>
                        <a:rPr lang="en-US" altLang="ko-KR" sz="1000" baseline="0" dirty="0" smtClean="0"/>
                        <a:t>, “</a:t>
                      </a:r>
                      <a:r>
                        <a:rPr lang="ko-KR" altLang="en-US" sz="1000" baseline="0" dirty="0" err="1" smtClean="0"/>
                        <a:t>알람이</a:t>
                      </a:r>
                      <a:r>
                        <a:rPr lang="ko-KR" altLang="en-US" sz="1000" baseline="0" dirty="0" smtClean="0"/>
                        <a:t> 존재하지 않습니다</a:t>
                      </a:r>
                      <a:r>
                        <a:rPr lang="en-US" altLang="ko-KR" sz="1000" baseline="0" dirty="0" smtClean="0"/>
                        <a:t>.”</a:t>
                      </a:r>
                      <a:r>
                        <a:rPr lang="ko-KR" altLang="en-US" sz="1000" baseline="0" dirty="0" smtClean="0"/>
                        <a:t>의 메시지가 제공된다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알람을</a:t>
                      </a:r>
                      <a:r>
                        <a:rPr lang="ko-KR" altLang="en-US" sz="1000" dirty="0" smtClean="0"/>
                        <a:t> 발생시킨 사람의 프로필 사진이다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프로필 사진을 클릭하면 해당 사용자의 프로필 페이지로 이동한다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알람의</a:t>
                      </a:r>
                      <a:r>
                        <a:rPr lang="ko-KR" altLang="en-US" sz="1000" dirty="0" smtClean="0"/>
                        <a:t> 내용이다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7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알람의</a:t>
                      </a:r>
                      <a:r>
                        <a:rPr lang="ko-KR" altLang="en-US" sz="1000" dirty="0" smtClean="0"/>
                        <a:t> 현재 시점으로 </a:t>
                      </a:r>
                      <a:r>
                        <a:rPr lang="ko-KR" altLang="en-US" sz="1000" dirty="0" err="1" smtClean="0"/>
                        <a:t>부터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몇일</a:t>
                      </a:r>
                      <a:r>
                        <a:rPr lang="ko-KR" altLang="en-US" sz="1000" dirty="0" smtClean="0"/>
                        <a:t> 전인지의 날짜를 제공한다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클라이언트에서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관련 </a:t>
                      </a:r>
                      <a:r>
                        <a:rPr lang="ko-KR" altLang="en-US" sz="1000" dirty="0" err="1" smtClean="0"/>
                        <a:t>알람일</a:t>
                      </a:r>
                      <a:r>
                        <a:rPr lang="ko-KR" altLang="en-US" sz="1000" dirty="0" smtClean="0"/>
                        <a:t> 경우 사진을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사진을 클릭하면 해당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상세보기 페이지로 이동한다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알람</a:t>
                      </a:r>
                      <a:r>
                        <a:rPr lang="ko-KR" altLang="en-US" sz="1000" dirty="0" smtClean="0"/>
                        <a:t> 추가로 더 보기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버튼을 클릭하면 이벤트 목록 페이지로 이동한다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9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u="none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1" y="956564"/>
            <a:ext cx="5932576" cy="4104456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381360" y="-997812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9" y="2380668"/>
            <a:ext cx="2212109" cy="103051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4" b="86237"/>
          <a:stretch/>
        </p:blipFill>
        <p:spPr>
          <a:xfrm>
            <a:off x="35495" y="1285128"/>
            <a:ext cx="5932577" cy="22658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 flipH="1">
            <a:off x="2195738" y="1472832"/>
            <a:ext cx="1806958" cy="1024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743889" y="1354256"/>
            <a:ext cx="213006" cy="1903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20809" y="1715961"/>
            <a:ext cx="213006" cy="1903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37386" y="2039576"/>
            <a:ext cx="213006" cy="1903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81360" y="1849259"/>
            <a:ext cx="213006" cy="1903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93260" y="2229893"/>
            <a:ext cx="213006" cy="1903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10792" y="1909426"/>
            <a:ext cx="213006" cy="1903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74857" y="3678907"/>
            <a:ext cx="213006" cy="1903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56895" y="4266940"/>
            <a:ext cx="1925527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프로필을</a:t>
            </a:r>
            <a:r>
              <a:rPr lang="ko-KR" altLang="ko-KR" sz="1200" dirty="0" err="1" smtClean="0"/>
              <a:t>조회하다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19)</a:t>
            </a:r>
            <a:endParaRPr lang="en-US" altLang="ko-KR" sz="1200" dirty="0"/>
          </a:p>
          <a:p>
            <a:r>
              <a:rPr lang="en-US" altLang="ko-KR" sz="1200" dirty="0" smtClean="0"/>
              <a:t>Main </a:t>
            </a:r>
            <a:r>
              <a:rPr lang="en-US" altLang="ko-KR" sz="1200" dirty="0" smtClean="0"/>
              <a:t>Flow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484278" y="1703508"/>
            <a:ext cx="2645322" cy="8020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 flipH="1">
            <a:off x="4919659" y="2505600"/>
            <a:ext cx="2887280" cy="17613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990087" y="311799"/>
            <a:ext cx="1925527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프로필을</a:t>
            </a:r>
            <a:r>
              <a:rPr lang="ko-KR" altLang="ko-KR" sz="1200" dirty="0" err="1" smtClean="0"/>
              <a:t>조회하다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19)</a:t>
            </a:r>
            <a:endParaRPr lang="en-US" altLang="ko-KR" sz="1200" dirty="0"/>
          </a:p>
          <a:p>
            <a:r>
              <a:rPr lang="en-US" altLang="ko-KR" sz="1200" dirty="0" smtClean="0"/>
              <a:t>Alternative</a:t>
            </a:r>
            <a:r>
              <a:rPr lang="en-US" altLang="ko-KR" sz="1200" dirty="0" smtClean="0"/>
              <a:t> Flow A-1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6484278" y="873111"/>
            <a:ext cx="2645322" cy="8020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endCxn id="41" idx="3"/>
          </p:cNvCxnSpPr>
          <p:nvPr/>
        </p:nvCxnSpPr>
        <p:spPr>
          <a:xfrm flipH="1" flipV="1">
            <a:off x="5915614" y="542632"/>
            <a:ext cx="568664" cy="7424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6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이벤트 목록 페이지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 smtClean="0">
                <a:solidFill>
                  <a:schemeClr val="tx1"/>
                </a:solidFill>
              </a:rPr>
              <a:t>메인의</a:t>
            </a:r>
            <a:r>
              <a:rPr lang="ko-KR" altLang="en-US" sz="1167" dirty="0" smtClean="0">
                <a:solidFill>
                  <a:schemeClr val="tx1"/>
                </a:solidFill>
              </a:rPr>
              <a:t> 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알람</a:t>
            </a:r>
            <a:r>
              <a:rPr lang="ko-KR" altLang="en-US" sz="1167" dirty="0" smtClean="0">
                <a:solidFill>
                  <a:schemeClr val="tx1"/>
                </a:solidFill>
              </a:rPr>
              <a:t> 버튼에서 더 보기 버튼 또는 프로필에서 모든 소식 버튼을 선택한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021117" y="559798"/>
          <a:ext cx="3137138" cy="5155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571"/>
                <a:gridCol w="2666567"/>
              </a:tblGrid>
              <a:tr h="59487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이벤트 목록 페이지이다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이벤트의 전체 목록을 조회할 수 있다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기본값으로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개가 제공되며 스크롤 바를 내리면 추가적으로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개씩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이벤트가 없을 경우 </a:t>
                      </a: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소식이 존재하지 않습니다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의 내용을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비회원일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알람을</a:t>
                      </a:r>
                      <a:r>
                        <a:rPr lang="ko-KR" altLang="en-US" sz="1000" dirty="0" smtClean="0"/>
                        <a:t> 발생시킨 사람의 프로필 사진이다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프로필 사진을 클릭하면 해당 사용자의 프로필 페이지로 이동한다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알람의</a:t>
                      </a:r>
                      <a:r>
                        <a:rPr lang="ko-KR" altLang="en-US" sz="1000" dirty="0" smtClean="0"/>
                        <a:t> 내용이다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알람의</a:t>
                      </a:r>
                      <a:r>
                        <a:rPr lang="ko-KR" altLang="en-US" sz="1000" dirty="0" smtClean="0"/>
                        <a:t> 현재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시점으로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부터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몇일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전인지의 날짜를 제공한다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클라이언트에서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1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관련 </a:t>
                      </a:r>
                      <a:r>
                        <a:rPr lang="ko-KR" altLang="en-US" sz="1000" dirty="0" err="1" smtClean="0"/>
                        <a:t>알람일</a:t>
                      </a:r>
                      <a:r>
                        <a:rPr lang="ko-KR" altLang="en-US" sz="1000" dirty="0" smtClean="0"/>
                        <a:t> 경우 사진을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사진을 클릭하면 해당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상세보기 페이지로 이동한다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3" y="625252"/>
            <a:ext cx="5859401" cy="405383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2912" y="171623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07704" y="148597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913388" y="1905357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6929" y="227312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28944" y="-978296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03606" y="-982243"/>
            <a:ext cx="276236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21599" y="-98975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1360" y="-997812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6" idx="0"/>
          </p:cNvCxnSpPr>
          <p:nvPr/>
        </p:nvCxnSpPr>
        <p:spPr>
          <a:xfrm flipH="1" flipV="1">
            <a:off x="616199" y="1495784"/>
            <a:ext cx="3005400" cy="3097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80"/>
          <a:stretch/>
        </p:blipFill>
        <p:spPr>
          <a:xfrm>
            <a:off x="1419519" y="4592876"/>
            <a:ext cx="4404159" cy="102441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4" b="86237"/>
          <a:stretch/>
        </p:blipFill>
        <p:spPr>
          <a:xfrm>
            <a:off x="94650" y="985291"/>
            <a:ext cx="5856570" cy="22367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10127" y="67366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14397" y="1582191"/>
            <a:ext cx="1925527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프로필을</a:t>
            </a:r>
            <a:r>
              <a:rPr lang="ko-KR" altLang="ko-KR" sz="1200" dirty="0" err="1" smtClean="0"/>
              <a:t>조회하다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19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Main Flow 2</a:t>
            </a:r>
            <a:endParaRPr lang="en-US" altLang="ko-KR" sz="1200" dirty="0"/>
          </a:p>
          <a:p>
            <a:r>
              <a:rPr lang="en-US" altLang="ko-KR" sz="1200" dirty="0" smtClean="0"/>
              <a:t>Alternative</a:t>
            </a:r>
            <a:r>
              <a:rPr lang="en-US" altLang="ko-KR" sz="1200" dirty="0" smtClean="0"/>
              <a:t> Flow A-1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484278" y="1167544"/>
            <a:ext cx="2645322" cy="13020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1"/>
            <a:endCxn id="24" idx="3"/>
          </p:cNvCxnSpPr>
          <p:nvPr/>
        </p:nvCxnSpPr>
        <p:spPr>
          <a:xfrm flipH="1">
            <a:off x="5839924" y="1818572"/>
            <a:ext cx="644354" cy="8678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4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31023"/>
          <a:stretch/>
        </p:blipFill>
        <p:spPr>
          <a:xfrm>
            <a:off x="27627" y="521743"/>
            <a:ext cx="4277522" cy="51656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686659"/>
              </p:ext>
            </p:extLst>
          </p:nvPr>
        </p:nvGraphicFramePr>
        <p:xfrm>
          <a:off x="6730227" y="521478"/>
          <a:ext cx="2402886" cy="1191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err="1" smtClean="0"/>
                        <a:t>알람</a:t>
                      </a:r>
                      <a:r>
                        <a:rPr lang="ko-KR" altLang="en-US" sz="1000" baseline="0" dirty="0" smtClean="0"/>
                        <a:t> 버튼이다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클릭하면 </a:t>
                      </a:r>
                      <a:r>
                        <a:rPr lang="ko-KR" altLang="en-US" sz="1000" baseline="0" dirty="0" err="1" smtClean="0"/>
                        <a:t>팔로우들의</a:t>
                      </a:r>
                      <a:r>
                        <a:rPr lang="ko-KR" altLang="en-US" sz="1000" baseline="0" dirty="0" smtClean="0"/>
                        <a:t> 이벤트 목록을 제공한다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ko-KR" altLang="en-US" sz="1000" baseline="0" dirty="0" err="1" smtClean="0"/>
                        <a:t>로그인이</a:t>
                      </a:r>
                      <a:r>
                        <a:rPr lang="ko-KR" altLang="en-US" sz="1000" baseline="0" dirty="0" smtClean="0"/>
                        <a:t> 되어 있지 않을 경우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메시지를 제공한다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클라이언트에서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856929" y="1931122"/>
            <a:ext cx="610608" cy="594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20" name="직사각형 19"/>
          <p:cNvSpPr/>
          <p:nvPr/>
        </p:nvSpPr>
        <p:spPr>
          <a:xfrm>
            <a:off x="2763204" y="184054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19" y="3556904"/>
            <a:ext cx="2241755" cy="125538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897710" y="2851115"/>
            <a:ext cx="1925527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프로필을</a:t>
            </a:r>
            <a:r>
              <a:rPr lang="ko-KR" altLang="ko-KR" sz="1200" dirty="0" err="1" smtClean="0"/>
              <a:t>조회하다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19)</a:t>
            </a:r>
            <a:endParaRPr lang="en-US" altLang="ko-KR" sz="1200" dirty="0"/>
          </a:p>
          <a:p>
            <a:r>
              <a:rPr lang="en-US" altLang="ko-KR" sz="1200" dirty="0" smtClean="0"/>
              <a:t>Alternative Flow </a:t>
            </a:r>
            <a:r>
              <a:rPr lang="en-US" altLang="ko-KR" sz="1200" dirty="0" smtClean="0"/>
              <a:t>A-2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732240" y="886385"/>
            <a:ext cx="2385646" cy="7984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2"/>
            <a:endCxn id="16" idx="0"/>
          </p:cNvCxnSpPr>
          <p:nvPr/>
        </p:nvCxnSpPr>
        <p:spPr>
          <a:xfrm flipH="1">
            <a:off x="5860474" y="1684800"/>
            <a:ext cx="2064589" cy="116631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14" idx="2"/>
            <a:endCxn id="15" idx="0"/>
          </p:cNvCxnSpPr>
          <p:nvPr/>
        </p:nvCxnSpPr>
        <p:spPr>
          <a:xfrm>
            <a:off x="3162233" y="2525833"/>
            <a:ext cx="1577364" cy="1031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1" r="55994" b="13461"/>
          <a:stretch/>
        </p:blipFill>
        <p:spPr>
          <a:xfrm>
            <a:off x="45346" y="565393"/>
            <a:ext cx="2582438" cy="51496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5298" y="278553"/>
            <a:ext cx="9149298" cy="5436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등록된 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팔로우들의</a:t>
            </a:r>
            <a:r>
              <a:rPr lang="ko-KR" altLang="en-US" sz="1167" dirty="0" smtClean="0">
                <a:solidFill>
                  <a:schemeClr val="tx1"/>
                </a:solidFill>
              </a:rPr>
              <a:t> 이벤트 제공</a:t>
            </a:r>
            <a:r>
              <a:rPr lang="en-US" altLang="ko-KR" sz="1167" dirty="0" smtClean="0">
                <a:solidFill>
                  <a:schemeClr val="tx1"/>
                </a:solidFill>
              </a:rPr>
              <a:t>(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알람</a:t>
            </a:r>
            <a:r>
              <a:rPr lang="en-US" altLang="ko-KR" sz="1167" dirty="0" smtClean="0">
                <a:solidFill>
                  <a:schemeClr val="tx1"/>
                </a:solidFill>
              </a:rPr>
              <a:t>)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1167" dirty="0" smtClean="0">
                <a:solidFill>
                  <a:schemeClr val="tx1"/>
                </a:solidFill>
              </a:rPr>
              <a:t> 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알람</a:t>
            </a:r>
            <a:r>
              <a:rPr lang="ko-KR" altLang="en-US" sz="1167" dirty="0" smtClean="0">
                <a:solidFill>
                  <a:schemeClr val="tx1"/>
                </a:solidFill>
              </a:rPr>
              <a:t> </a:t>
            </a:r>
            <a:r>
              <a:rPr lang="ko-KR" altLang="en-US" sz="1167" dirty="0">
                <a:solidFill>
                  <a:schemeClr val="tx1"/>
                </a:solidFill>
              </a:rPr>
              <a:t>버튼을 클릭한 화면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22959"/>
              </p:ext>
            </p:extLst>
          </p:nvPr>
        </p:nvGraphicFramePr>
        <p:xfrm>
          <a:off x="6021117" y="552181"/>
          <a:ext cx="3130503" cy="516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576"/>
                <a:gridCol w="2660927"/>
              </a:tblGrid>
              <a:tr h="37008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상단 </a:t>
                      </a:r>
                      <a:r>
                        <a:rPr lang="ko-KR" altLang="en-US" sz="1000" dirty="0" err="1" smtClean="0"/>
                        <a:t>메뉴바에서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알람</a:t>
                      </a:r>
                      <a:r>
                        <a:rPr lang="ko-KR" altLang="en-US" sz="1000" dirty="0" smtClean="0"/>
                        <a:t> 버튼을 클릭하면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dirty="0" smtClean="0"/>
                        <a:t>이벤트</a:t>
                      </a:r>
                      <a:r>
                        <a:rPr lang="ko-KR" altLang="en-US" sz="1000" baseline="0" dirty="0" smtClean="0"/>
                        <a:t> 목록이 기본 </a:t>
                      </a:r>
                      <a:r>
                        <a:rPr lang="en-US" altLang="ko-KR" sz="1000" baseline="0" dirty="0" smtClean="0"/>
                        <a:t>6</a:t>
                      </a:r>
                      <a:r>
                        <a:rPr lang="ko-KR" altLang="en-US" sz="1000" baseline="0" dirty="0" smtClean="0"/>
                        <a:t>개 제공된다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baseline="0" dirty="0" smtClean="0"/>
                        <a:t>이벤트가 없으면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게시물이 존재하지 않습니다</a:t>
                      </a:r>
                      <a:r>
                        <a:rPr lang="en-US" altLang="ko-KR" sz="1000" baseline="0" dirty="0" smtClean="0"/>
                        <a:t>”</a:t>
                      </a:r>
                      <a:r>
                        <a:rPr lang="ko-KR" altLang="en-US" sz="1000" baseline="0" dirty="0" smtClean="0"/>
                        <a:t>의 메시지 화면이 제공된다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알람을</a:t>
                      </a:r>
                      <a:r>
                        <a:rPr lang="ko-KR" altLang="en-US" sz="1000" dirty="0" smtClean="0"/>
                        <a:t> 발생시킨 사람의 프로필 사진이다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프로필 사진을 클릭하면 해당 사용자의 프로필 페이지로 이동한다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알람의</a:t>
                      </a:r>
                      <a:r>
                        <a:rPr lang="ko-KR" altLang="en-US" sz="1000" dirty="0" smtClean="0"/>
                        <a:t> 내용이다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알람의</a:t>
                      </a:r>
                      <a:r>
                        <a:rPr lang="ko-KR" altLang="en-US" sz="1000" dirty="0" smtClean="0"/>
                        <a:t> 현재 시점으로 </a:t>
                      </a:r>
                      <a:r>
                        <a:rPr lang="ko-KR" altLang="en-US" sz="1000" dirty="0" err="1" smtClean="0"/>
                        <a:t>부터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몇일</a:t>
                      </a:r>
                      <a:r>
                        <a:rPr lang="ko-KR" altLang="en-US" sz="1000" dirty="0" smtClean="0"/>
                        <a:t> 전인지의 날짜를 제공한다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관련 </a:t>
                      </a:r>
                      <a:r>
                        <a:rPr lang="ko-KR" altLang="en-US" sz="1000" dirty="0" err="1" smtClean="0"/>
                        <a:t>알람일</a:t>
                      </a:r>
                      <a:r>
                        <a:rPr lang="ko-KR" altLang="en-US" sz="1000" dirty="0" smtClean="0"/>
                        <a:t> 경우 사진을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사진을 클릭하면 해당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상세보기 페이지로 이동한다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알림 보기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버튼을 클릭하면 알림이 추가적으로 하단에 제공된다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4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알림이 추가적으로 제공된 화면이다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기본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개까지 추가로 제공되며 스크롤을 내려서 하단에 접근하면 서버에서 추가로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개를 제공해준다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32321" y="141734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3528" y="166795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82943" y="1793256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382943" y="209794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01416" y="193741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28894" y="465770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95936" y="-447358"/>
            <a:ext cx="273670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73690" y="-462927"/>
            <a:ext cx="277883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34" t="13461" b="13461"/>
          <a:stretch/>
        </p:blipFill>
        <p:spPr>
          <a:xfrm>
            <a:off x="2627784" y="641284"/>
            <a:ext cx="2007720" cy="401641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987824" y="82915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0" b="22280"/>
          <a:stretch/>
        </p:blipFill>
        <p:spPr>
          <a:xfrm>
            <a:off x="4067944" y="2785492"/>
            <a:ext cx="1707238" cy="2664296"/>
          </a:xfrm>
          <a:prstGeom prst="rect">
            <a:avLst/>
          </a:prstGeom>
        </p:spPr>
      </p:pic>
      <p:cxnSp>
        <p:nvCxnSpPr>
          <p:cNvPr id="20" name="직선 연결선 19"/>
          <p:cNvCxnSpPr>
            <a:endCxn id="2" idx="3"/>
          </p:cNvCxnSpPr>
          <p:nvPr/>
        </p:nvCxnSpPr>
        <p:spPr>
          <a:xfrm flipH="1" flipV="1">
            <a:off x="1912810" y="1542646"/>
            <a:ext cx="2227142" cy="16028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12631" y="103728"/>
            <a:ext cx="1925527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프로필을</a:t>
            </a:r>
            <a:r>
              <a:rPr lang="ko-KR" altLang="ko-KR" sz="1200" dirty="0" err="1" smtClean="0"/>
              <a:t>조회하다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19)</a:t>
            </a:r>
            <a:endParaRPr lang="en-US" altLang="ko-KR" sz="1200" dirty="0"/>
          </a:p>
          <a:p>
            <a:r>
              <a:rPr lang="en-US" altLang="ko-KR" sz="1200" dirty="0" smtClean="0"/>
              <a:t>Alternative Flow </a:t>
            </a:r>
            <a:r>
              <a:rPr lang="en-US" altLang="ko-KR" sz="1200" dirty="0" smtClean="0"/>
              <a:t>A-1</a:t>
            </a:r>
          </a:p>
          <a:p>
            <a:r>
              <a:rPr lang="en-US" altLang="ko-KR" sz="1200" dirty="0" smtClean="0"/>
              <a:t>Main Flow 2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029016" y="903764"/>
            <a:ext cx="3086460" cy="10147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/>
          <p:cNvCxnSpPr>
            <a:stCxn id="24" idx="1"/>
            <a:endCxn id="23" idx="2"/>
          </p:cNvCxnSpPr>
          <p:nvPr/>
        </p:nvCxnSpPr>
        <p:spPr>
          <a:xfrm flipH="1" flipV="1">
            <a:off x="5475395" y="750059"/>
            <a:ext cx="553621" cy="66110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640</Words>
  <Application>Microsoft Office PowerPoint</Application>
  <PresentationFormat>화면 슬라이드 쇼(16:10)</PresentationFormat>
  <Paragraphs>132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4</cp:revision>
  <dcterms:created xsi:type="dcterms:W3CDTF">2015-07-24T02:24:25Z</dcterms:created>
  <dcterms:modified xsi:type="dcterms:W3CDTF">2015-07-24T02:56:10Z</dcterms:modified>
</cp:coreProperties>
</file>