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53DD-B62B-41D9-880C-C787E6FBD5B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FCAD-9C18-4C55-92DF-188510BC2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4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2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7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0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4BFC-F38F-40BC-928C-39AE9300EF67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DF82-87CD-41D4-AA0F-14DAC2255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7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684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8" name="직사각형 7"/>
          <p:cNvSpPr/>
          <p:nvPr/>
        </p:nvSpPr>
        <p:spPr>
          <a:xfrm>
            <a:off x="5033" y="-2157"/>
            <a:ext cx="1061129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9" name="직사각형 8"/>
          <p:cNvSpPr/>
          <p:nvPr/>
        </p:nvSpPr>
        <p:spPr>
          <a:xfrm>
            <a:off x="5033" y="297681"/>
            <a:ext cx="1061129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6160" y="-2311"/>
            <a:ext cx="8077840" cy="29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8093" y="300007"/>
            <a:ext cx="8075461" cy="28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6" y="584316"/>
            <a:ext cx="679851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16280"/>
              </p:ext>
            </p:extLst>
          </p:nvPr>
        </p:nvGraphicFramePr>
        <p:xfrm>
          <a:off x="6794642" y="588783"/>
          <a:ext cx="2346110" cy="1063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4324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김정윤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700" dirty="0"/>
                    </a:p>
                  </a:txBody>
                  <a:tcPr marL="57150" marR="5715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사용자 프로필 버튼이다 클릭하면 나의 프로필 화면이 제공된다</a:t>
                      </a:r>
                      <a:r>
                        <a:rPr lang="en-US" altLang="ko-KR" sz="1200" baseline="0" dirty="0" smtClean="0"/>
                        <a:t>.(</a:t>
                      </a:r>
                      <a:r>
                        <a:rPr lang="ko-KR" altLang="en-US" sz="1200" baseline="0" dirty="0" smtClean="0"/>
                        <a:t>서버에서 처리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57150" marR="5715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" y="960817"/>
            <a:ext cx="5540120" cy="5121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6976" y="1057436"/>
            <a:ext cx="156208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5" dirty="0">
                <a:solidFill>
                  <a:schemeClr val="tx1"/>
                </a:solidFill>
              </a:rPr>
              <a:t>1</a:t>
            </a:r>
            <a:endParaRPr lang="ko-KR" altLang="en-US" sz="625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53851" y="1280186"/>
            <a:ext cx="625034" cy="348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2838951"/>
            <a:ext cx="4320480" cy="207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0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" y="609242"/>
            <a:ext cx="6710747" cy="402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내가 작성한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탭을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76230"/>
              </p:ext>
            </p:extLst>
          </p:nvPr>
        </p:nvGraphicFramePr>
        <p:xfrm>
          <a:off x="6730227" y="577483"/>
          <a:ext cx="2402886" cy="88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페이지 수정하기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페이지 수정화면으로 이동한다</a:t>
                      </a:r>
                      <a:r>
                        <a:rPr lang="en-US" altLang="ko-KR" sz="1000" dirty="0" smtClean="0"/>
                        <a:t>..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593508" y="243973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57723" y="905112"/>
            <a:ext cx="2382276" cy="54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2"/>
            <a:endCxn id="26" idx="0"/>
          </p:cNvCxnSpPr>
          <p:nvPr/>
        </p:nvCxnSpPr>
        <p:spPr>
          <a:xfrm flipH="1">
            <a:off x="7896733" y="1453776"/>
            <a:ext cx="52128" cy="9217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705595" y="2375514"/>
            <a:ext cx="2382276" cy="54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(UC0MainFlow1.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02894"/>
              </p:ext>
            </p:extLst>
          </p:nvPr>
        </p:nvGraphicFramePr>
        <p:xfrm>
          <a:off x="6730227" y="577484"/>
          <a:ext cx="2402886" cy="273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수정을 클릭되면 출력되는 창이다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작성창과</a:t>
                      </a:r>
                      <a:r>
                        <a:rPr lang="ko-KR" altLang="en-US" sz="1000" dirty="0" smtClean="0"/>
                        <a:t> 기능은 같다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재료정보</a:t>
                      </a:r>
                      <a:r>
                        <a:rPr lang="ko-KR" altLang="en-US" sz="1000" baseline="0" dirty="0" smtClean="0"/>
                        <a:t> 옆에는 각각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버튼이 출력되어 등록된 재료를 삭제할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기존에 작성했던 조리 이미지가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기존에 작성한 조리과정이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버튼을 클릭하면 해당 조리사진과 조리과정은 삭제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7504" y="713260"/>
            <a:ext cx="4192577" cy="6144740"/>
            <a:chOff x="91392" y="663894"/>
            <a:chExt cx="4192577" cy="614474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16" y="682080"/>
              <a:ext cx="4098853" cy="6126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91392" y="663894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8246" y="2564905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2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851920" y="333687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5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21067" y="3340298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3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74923" y="3379737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4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757723" y="905112"/>
            <a:ext cx="2382276" cy="54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 flipV="1">
            <a:off x="6672559" y="964198"/>
            <a:ext cx="85164" cy="2152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90283" y="689866"/>
            <a:ext cx="2382276" cy="54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MainFlow1.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사용자는 시스템에게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수정을 요청한다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버튼을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58706"/>
              </p:ext>
            </p:extLst>
          </p:nvPr>
        </p:nvGraphicFramePr>
        <p:xfrm>
          <a:off x="6730227" y="577484"/>
          <a:ext cx="2402886" cy="5757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수정을 클릭되면 출력되는 창이다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작성창과</a:t>
                      </a:r>
                      <a:r>
                        <a:rPr lang="ko-KR" altLang="en-US" sz="900" dirty="0" smtClean="0"/>
                        <a:t> 기능은 같다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재료정보</a:t>
                      </a:r>
                      <a:r>
                        <a:rPr lang="ko-KR" altLang="en-US" sz="900" baseline="0" dirty="0" smtClean="0"/>
                        <a:t> 옆에는 각각 </a:t>
                      </a:r>
                      <a:r>
                        <a:rPr lang="en-US" altLang="ko-KR" sz="900" baseline="0" dirty="0" smtClean="0"/>
                        <a:t>–</a:t>
                      </a:r>
                      <a:r>
                        <a:rPr lang="ko-KR" altLang="en-US" sz="900" baseline="0" dirty="0" smtClean="0"/>
                        <a:t>버튼이 출력되어 등록된 재료를 삭제할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기존에 작성했던 조리 이미지가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기존에 작성한 조리과정이 출력된다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버튼을 클릭하면 해당 조리사진과 조리과정은 삭제 </a:t>
                      </a:r>
                      <a:r>
                        <a:rPr lang="ko-KR" altLang="en-US" sz="900" dirty="0" err="1" smtClean="0"/>
                        <a:t>팝업창이</a:t>
                      </a:r>
                      <a:r>
                        <a:rPr lang="ko-KR" altLang="en-US" sz="900" dirty="0" smtClean="0"/>
                        <a:t> 출력된다</a:t>
                      </a: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확인버튼을 클릭하면 선택한 조리과정이 </a:t>
                      </a:r>
                      <a:r>
                        <a:rPr lang="ko-KR" altLang="en-US" sz="900" dirty="0" smtClean="0"/>
                        <a:t>수정된다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레시피명을</a:t>
                      </a:r>
                      <a:r>
                        <a:rPr lang="ko-KR" altLang="en-US" sz="900" dirty="0" smtClean="0"/>
                        <a:t> 입력하지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레시피명을</a:t>
                      </a:r>
                      <a:r>
                        <a:rPr lang="ko-KR" altLang="en-US" sz="900" dirty="0" smtClean="0"/>
                        <a:t> 입력하세요</a:t>
                      </a:r>
                      <a:r>
                        <a:rPr lang="en-US" altLang="ko-KR" sz="900" dirty="0" smtClean="0"/>
                        <a:t>” 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완성사진을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완성사진을 등록하세요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방법별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방법별</a:t>
                      </a:r>
                      <a:r>
                        <a:rPr lang="ko-KR" altLang="en-US" sz="900" dirty="0" smtClean="0"/>
                        <a:t>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메시지를 제공한다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선택하세요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나라별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나라별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재료별 카테고리를 선택하지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재료별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8270" y="653108"/>
            <a:ext cx="4192577" cy="6144740"/>
            <a:chOff x="91392" y="663894"/>
            <a:chExt cx="4192577" cy="6144740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116" y="682080"/>
              <a:ext cx="4098853" cy="6126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91392" y="663894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8246" y="2564905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2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851920" y="333687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5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21067" y="3340298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3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74923" y="3379737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4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898" y="3134343"/>
              <a:ext cx="1567284" cy="59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직사각형 16"/>
          <p:cNvSpPr/>
          <p:nvPr/>
        </p:nvSpPr>
        <p:spPr>
          <a:xfrm>
            <a:off x="2352326" y="351644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73" y="633485"/>
            <a:ext cx="2093925" cy="67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00645" y="11262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85" y="1412776"/>
            <a:ext cx="1684586" cy="61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180161" y="189890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47" y="2166773"/>
            <a:ext cx="2161195" cy="4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521155" y="24900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55" y="2772279"/>
            <a:ext cx="2383039" cy="52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563087" y="3157981"/>
            <a:ext cx="372627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47" y="3403414"/>
            <a:ext cx="1821596" cy="49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260816" y="3760670"/>
            <a:ext cx="301887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47" y="4005064"/>
            <a:ext cx="1925688" cy="4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415442" y="4345297"/>
            <a:ext cx="372627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57723" y="905111"/>
            <a:ext cx="2382276" cy="23449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2"/>
            <a:endCxn id="34" idx="0"/>
          </p:cNvCxnSpPr>
          <p:nvPr/>
        </p:nvCxnSpPr>
        <p:spPr>
          <a:xfrm flipH="1">
            <a:off x="5411759" y="3250104"/>
            <a:ext cx="2537102" cy="14412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20621" y="4691385"/>
            <a:ext cx="2382276" cy="2115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MainFlow1~6. </a:t>
            </a:r>
            <a:r>
              <a:rPr lang="ko-KR" altLang="en-US" sz="600" dirty="0" smtClean="0">
                <a:solidFill>
                  <a:schemeClr val="tx1"/>
                </a:solidFill>
              </a:rPr>
              <a:t>사용자는 시스템에게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600" dirty="0" smtClean="0">
                <a:solidFill>
                  <a:schemeClr val="tx1"/>
                </a:solidFill>
              </a:rPr>
              <a:t> 수정을 요청한다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32240" y="3290573"/>
            <a:ext cx="2382276" cy="3018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1"/>
            <a:endCxn id="39" idx="0"/>
          </p:cNvCxnSpPr>
          <p:nvPr/>
        </p:nvCxnSpPr>
        <p:spPr>
          <a:xfrm flipH="1">
            <a:off x="5489172" y="4799947"/>
            <a:ext cx="1243068" cy="11384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298034" y="5938397"/>
            <a:ext cx="2382276" cy="2115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Altemative</a:t>
            </a:r>
            <a:r>
              <a:rPr lang="en-US" altLang="ko-KR" sz="600" dirty="0" smtClean="0">
                <a:solidFill>
                  <a:schemeClr val="tx1"/>
                </a:solidFill>
              </a:rPr>
              <a:t> Flows (A-1~A-7). </a:t>
            </a:r>
            <a:r>
              <a:rPr lang="ko-KR" altLang="en-US" sz="600" dirty="0" smtClean="0">
                <a:solidFill>
                  <a:schemeClr val="tx1"/>
                </a:solidFill>
              </a:rPr>
              <a:t>사용자는 시스템에게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600" dirty="0" smtClean="0">
                <a:solidFill>
                  <a:schemeClr val="tx1"/>
                </a:solidFill>
              </a:rPr>
              <a:t> 수정을 요청한다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626092"/>
            <a:ext cx="4277522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37575"/>
              </p:ext>
            </p:extLst>
          </p:nvPr>
        </p:nvGraphicFramePr>
        <p:xfrm>
          <a:off x="6730227" y="625774"/>
          <a:ext cx="2402886" cy="14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앱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메인화면에서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메뉴바</a:t>
                      </a:r>
                      <a:r>
                        <a:rPr lang="ko-KR" altLang="en-US" sz="1200" baseline="0" dirty="0" smtClean="0"/>
                        <a:t> 버튼을 클릭하면 </a:t>
                      </a:r>
                      <a:r>
                        <a:rPr lang="ko-KR" altLang="en-US" sz="1200" baseline="0" dirty="0" err="1" smtClean="0"/>
                        <a:t>창이생기고</a:t>
                      </a:r>
                      <a:r>
                        <a:rPr lang="ko-KR" altLang="en-US" sz="1200" baseline="0" dirty="0" smtClean="0"/>
                        <a:t> 홈으로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뉴스피드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장바구니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음식파트너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설정 목록을 확인할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10" y="248992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929" y="2356402"/>
            <a:ext cx="610608" cy="71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1353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메뉴화면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626092"/>
            <a:ext cx="4277522" cy="6198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7267"/>
              </p:ext>
            </p:extLst>
          </p:nvPr>
        </p:nvGraphicFramePr>
        <p:xfrm>
          <a:off x="6730227" y="625774"/>
          <a:ext cx="2402886" cy="2091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김정윤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메뉴 화면이다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프로필 사진 및 이름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홈으로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err="1" smtClean="0"/>
                        <a:t>뉴스피드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장바구니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음식파트너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설정이 제공된다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사용자의 프로필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사진 및 이름을 클릭하면 사용자의 프로필 화면이 제공된다</a:t>
                      </a:r>
                      <a:r>
                        <a:rPr lang="en-US" altLang="ko-KR" sz="1100" dirty="0" smtClean="0"/>
                        <a:t>.(</a:t>
                      </a:r>
                      <a:r>
                        <a:rPr lang="ko-KR" altLang="en-US" sz="1100" dirty="0" smtClean="0"/>
                        <a:t>서버에서 처리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7" y="23056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609850" cy="469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74922" y="2649016"/>
            <a:ext cx="833632" cy="953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15" name="직사각형 14"/>
          <p:cNvSpPr/>
          <p:nvPr/>
        </p:nvSpPr>
        <p:spPr>
          <a:xfrm>
            <a:off x="1076458" y="2530129"/>
            <a:ext cx="328597" cy="306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3" y="2130502"/>
            <a:ext cx="328597" cy="306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25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프로필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앱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메뉴바에서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사진 및 이름을 클릭했을 때의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53987"/>
              </p:ext>
            </p:extLst>
          </p:nvPr>
        </p:nvGraphicFramePr>
        <p:xfrm>
          <a:off x="6066264" y="592496"/>
          <a:ext cx="3077737" cy="1621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497"/>
                <a:gridCol w="2682240"/>
              </a:tblGrid>
              <a:tr h="43891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Description(</a:t>
                      </a:r>
                      <a:r>
                        <a:rPr lang="ko-KR" altLang="en-US" sz="2200" dirty="0" smtClean="0"/>
                        <a:t>김정윤</a:t>
                      </a:r>
                      <a:r>
                        <a:rPr lang="en-US" altLang="ko-KR" sz="2200" dirty="0" smtClean="0"/>
                        <a:t>)</a:t>
                      </a:r>
                      <a:endParaRPr lang="ko-KR" altLang="en-US" sz="22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프로필의 카테고리이다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디폴트로 나의 </a:t>
                      </a:r>
                      <a:r>
                        <a:rPr lang="ko-KR" altLang="en-US" sz="1400" dirty="0" err="1" smtClean="0"/>
                        <a:t>레시피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버튼가</a:t>
                      </a:r>
                      <a:r>
                        <a:rPr lang="ko-KR" altLang="en-US" sz="1400" dirty="0" smtClean="0"/>
                        <a:t> 설정되어 있고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클라이언트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클릭하면 나의 </a:t>
                      </a:r>
                      <a:r>
                        <a:rPr lang="ko-KR" altLang="en-US" sz="1400" dirty="0" err="1" smtClean="0"/>
                        <a:t>레시피</a:t>
                      </a:r>
                      <a:r>
                        <a:rPr lang="ko-KR" altLang="en-US" sz="1400" dirty="0" smtClean="0"/>
                        <a:t> 목록이 </a:t>
                      </a:r>
                      <a:r>
                        <a:rPr lang="ko-KR" altLang="en-US" sz="1400" baseline="0" dirty="0" smtClean="0"/>
                        <a:t> 제공된다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smtClean="0"/>
                        <a:t>서버에서 처리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" y="592956"/>
            <a:ext cx="6066261" cy="6265044"/>
            <a:chOff x="3" y="592956"/>
            <a:chExt cx="6066261" cy="6265044"/>
          </a:xfrm>
        </p:grpSpPr>
        <p:sp>
          <p:nvSpPr>
            <p:cNvPr id="13" name="직사각형 12"/>
            <p:cNvSpPr/>
            <p:nvPr/>
          </p:nvSpPr>
          <p:spPr>
            <a:xfrm>
              <a:off x="3" y="592956"/>
              <a:ext cx="6066261" cy="6265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5" y="619966"/>
              <a:ext cx="5237523" cy="621102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55254" y="3534205"/>
              <a:ext cx="215623" cy="2108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21" idx="3"/>
            </p:cNvCxnSpPr>
            <p:nvPr/>
          </p:nvCxnSpPr>
          <p:spPr>
            <a:xfrm flipV="1">
              <a:off x="870877" y="3112123"/>
              <a:ext cx="2288965" cy="5274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8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수정을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52590"/>
              </p:ext>
            </p:extLst>
          </p:nvPr>
        </p:nvGraphicFramePr>
        <p:xfrm>
          <a:off x="6730227" y="577483"/>
          <a:ext cx="2402886" cy="5718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38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 버튼을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 창으로 이동한다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수정창은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작성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와 동일하다 다만 기존에 작성한 정보를 서버에서 받아 입력되어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확인 버튼을 클릭하면</a:t>
                      </a:r>
                      <a:r>
                        <a:rPr lang="en-US" altLang="ko-KR" sz="1000" dirty="0" smtClean="0"/>
                        <a:t>, “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수정이 완료되었습니다</a:t>
                      </a:r>
                      <a:r>
                        <a:rPr lang="en-US" altLang="ko-KR" sz="1000" dirty="0" smtClean="0"/>
                        <a:t>!”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메시지가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수정이 완료되었습니다</a:t>
                      </a:r>
                      <a:r>
                        <a:rPr lang="en-US" altLang="ko-KR" sz="1000" dirty="0" smtClean="0"/>
                        <a:t>” </a:t>
                      </a:r>
                      <a:r>
                        <a:rPr lang="ko-KR" altLang="en-US" sz="1000" dirty="0" err="1" smtClean="0"/>
                        <a:t>팝업창이다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레시피명을</a:t>
                      </a:r>
                      <a:r>
                        <a:rPr lang="ko-KR" altLang="en-US" sz="900" dirty="0" smtClean="0"/>
                        <a:t> 입력하지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레시피명을</a:t>
                      </a:r>
                      <a:r>
                        <a:rPr lang="ko-KR" altLang="en-US" sz="900" dirty="0" smtClean="0"/>
                        <a:t> 입력하세요</a:t>
                      </a:r>
                      <a:r>
                        <a:rPr lang="en-US" altLang="ko-KR" sz="900" dirty="0" smtClean="0"/>
                        <a:t>” 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완성사진을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완성사진을 등록하세요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방법별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방법별</a:t>
                      </a:r>
                      <a:r>
                        <a:rPr lang="ko-KR" altLang="en-US" sz="900" dirty="0" smtClean="0"/>
                        <a:t>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메시지를 제공한다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선택하세요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나라별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등록하지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나라별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재료별 카테고리를 선택하지 않았을 경우</a:t>
                      </a:r>
                      <a:r>
                        <a:rPr lang="en-US" altLang="ko-KR" sz="900" dirty="0" smtClean="0"/>
                        <a:t>, “</a:t>
                      </a:r>
                      <a:r>
                        <a:rPr lang="ko-KR" altLang="en-US" sz="900" dirty="0" smtClean="0"/>
                        <a:t>재료별 카테고리를 선택해 주세요</a:t>
                      </a:r>
                      <a:r>
                        <a:rPr lang="en-US" altLang="ko-KR" sz="900" dirty="0" smtClean="0"/>
                        <a:t>!”</a:t>
                      </a:r>
                      <a:r>
                        <a:rPr lang="ko-KR" altLang="en-US" sz="900" dirty="0" smtClean="0"/>
                        <a:t>메시지가 제공된다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004" y="623995"/>
            <a:ext cx="4252495" cy="4901137"/>
            <a:chOff x="65100" y="592956"/>
            <a:chExt cx="5145520" cy="5930376"/>
          </a:xfrm>
        </p:grpSpPr>
        <p:grpSp>
          <p:nvGrpSpPr>
            <p:cNvPr id="2" name="그룹 1"/>
            <p:cNvGrpSpPr/>
            <p:nvPr/>
          </p:nvGrpSpPr>
          <p:grpSpPr>
            <a:xfrm>
              <a:off x="65100" y="601392"/>
              <a:ext cx="2418313" cy="5829941"/>
              <a:chOff x="-6553" y="640605"/>
              <a:chExt cx="1677002" cy="3369023"/>
            </a:xfrm>
          </p:grpSpPr>
          <p:pic>
            <p:nvPicPr>
              <p:cNvPr id="25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53" y="640605"/>
                <a:ext cx="1677002" cy="33690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593" y="3217541"/>
                <a:ext cx="1176055" cy="946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446" y="592956"/>
              <a:ext cx="2439174" cy="5930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240503" y="495833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15463" y="136065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 smtClean="0">
                  <a:solidFill>
                    <a:schemeClr val="tx1"/>
                  </a:solidFill>
                </a:rPr>
                <a:t>2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03584" y="542190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55" y="2060848"/>
            <a:ext cx="2093925" cy="67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09" y="3122825"/>
            <a:ext cx="1684586" cy="61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12" y="4048132"/>
            <a:ext cx="2161195" cy="4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8" y="5949280"/>
            <a:ext cx="2383039" cy="52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13" y="5877272"/>
            <a:ext cx="1821596" cy="49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74" y="4989444"/>
            <a:ext cx="1925688" cy="4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76" y="1161071"/>
            <a:ext cx="1567284" cy="5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384951" y="1604958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37351" y="2628656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7351" y="3636768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37351" y="4428856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89751" y="5364960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27984" y="6237312"/>
            <a:ext cx="15491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68264" y="6389712"/>
            <a:ext cx="332076" cy="1522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18" idx="3"/>
            <a:endCxn id="32" idx="1"/>
          </p:cNvCxnSpPr>
          <p:nvPr/>
        </p:nvCxnSpPr>
        <p:spPr>
          <a:xfrm flipV="1">
            <a:off x="3310576" y="1681094"/>
            <a:ext cx="2074375" cy="30099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757723" y="905112"/>
            <a:ext cx="2382276" cy="21694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1"/>
            <a:endCxn id="42" idx="2"/>
          </p:cNvCxnSpPr>
          <p:nvPr/>
        </p:nvCxnSpPr>
        <p:spPr>
          <a:xfrm flipH="1" flipV="1">
            <a:off x="5509637" y="905112"/>
            <a:ext cx="1248086" cy="10847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18499" y="709414"/>
            <a:ext cx="2382276" cy="195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MainFlow1~6. </a:t>
            </a:r>
            <a:r>
              <a:rPr lang="ko-KR" altLang="en-US" sz="600" dirty="0" smtClean="0">
                <a:solidFill>
                  <a:schemeClr val="tx1"/>
                </a:solidFill>
              </a:rPr>
              <a:t>사용자는 시스템에게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600" dirty="0" smtClean="0">
                <a:solidFill>
                  <a:schemeClr val="tx1"/>
                </a:solidFill>
              </a:rPr>
              <a:t> 수정을 요청한다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32240" y="3074563"/>
            <a:ext cx="2382276" cy="32347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31" idx="2"/>
            <a:endCxn id="45" idx="0"/>
          </p:cNvCxnSpPr>
          <p:nvPr/>
        </p:nvCxnSpPr>
        <p:spPr>
          <a:xfrm>
            <a:off x="7931670" y="6295531"/>
            <a:ext cx="17191" cy="657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757723" y="6361250"/>
            <a:ext cx="2382276" cy="441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Altemative</a:t>
            </a:r>
            <a:r>
              <a:rPr lang="en-US" altLang="ko-KR" sz="1100" dirty="0" smtClean="0">
                <a:solidFill>
                  <a:schemeClr val="tx1"/>
                </a:solidFill>
              </a:rPr>
              <a:t> Flows (A-1~A-7).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사용자는 시스템에게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100" dirty="0" smtClean="0">
                <a:solidFill>
                  <a:schemeClr val="tx1"/>
                </a:solidFill>
              </a:rPr>
              <a:t> 수정을 요청한다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647</Words>
  <Application>Microsoft Office PowerPoint</Application>
  <PresentationFormat>화면 슬라이드 쇼(4:3)</PresentationFormat>
  <Paragraphs>160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7</cp:revision>
  <dcterms:created xsi:type="dcterms:W3CDTF">2015-07-24T00:57:20Z</dcterms:created>
  <dcterms:modified xsi:type="dcterms:W3CDTF">2015-07-24T01:50:47Z</dcterms:modified>
</cp:coreProperties>
</file>