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0" r:id="rId6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8A9D2-BEAB-420D-8071-0748A79A027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5B28E-55AC-4AA3-8A33-8D7A9B043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2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0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91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2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4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64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9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12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1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9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4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6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1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7B851-4AD0-42D2-9CAC-0675C3918F30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D851B-B546-4AFB-BB2B-615E83D5F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0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5249" y="2116800"/>
            <a:ext cx="35413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dirty="0" err="1" smtClean="0"/>
              <a:t>레시피</a:t>
            </a:r>
            <a:r>
              <a:rPr lang="ko-KR" altLang="en-US" sz="3500" dirty="0" smtClean="0"/>
              <a:t> </a:t>
            </a:r>
            <a:r>
              <a:rPr lang="ko-KR" altLang="en-US" sz="3500" dirty="0" smtClean="0"/>
              <a:t>공유하다</a:t>
            </a:r>
            <a:r>
              <a:rPr lang="en-US" altLang="ko-KR" sz="3500" dirty="0" smtClean="0"/>
              <a:t>.</a:t>
            </a:r>
          </a:p>
          <a:p>
            <a:pPr algn="ctr"/>
            <a:r>
              <a:rPr lang="en-US" altLang="ko-KR" sz="3500" dirty="0" smtClean="0"/>
              <a:t>UC015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24604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5" name="직사각형 4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6" name="직사각형 5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>
                <a:solidFill>
                  <a:schemeClr val="tx1"/>
                </a:solidFill>
              </a:rPr>
              <a:t>웹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프로그램의 </a:t>
            </a:r>
            <a:r>
              <a:rPr lang="ko-KR" altLang="en-US" sz="875" dirty="0" err="1">
                <a:solidFill>
                  <a:schemeClr val="tx1"/>
                </a:solidFill>
              </a:rPr>
              <a:t>메인화면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26" y="486930"/>
            <a:ext cx="679851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794642" y="490653"/>
          <a:ext cx="2346110" cy="5231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917"/>
                <a:gridCol w="1994193"/>
              </a:tblGrid>
              <a:tr h="36034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김정윤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레시피를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상세 보기 화면이 제공된다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024418" y="-861252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040657" y="-1136043"/>
            <a:ext cx="325653" cy="437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410994" y="-864609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85136" y="-865249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71712" y="-868606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45854" y="-869246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2430" y="-87260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06572" y="-87324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3148" y="-87660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67290" y="-87724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" y="1193426"/>
            <a:ext cx="5999256" cy="451437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016688" y="2991953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51180" y="3233854"/>
            <a:ext cx="1220532" cy="1873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</p:spTree>
    <p:extLst>
      <p:ext uri="{BB962C8B-B14F-4D97-AF65-F5344CB8AC3E}">
        <p14:creationId xmlns:p14="http://schemas.microsoft.com/office/powerpoint/2010/main" val="268282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28" name="직사각형 27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39" name="직사각형 38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875" dirty="0" smtClean="0">
                <a:solidFill>
                  <a:schemeClr val="tx1"/>
                </a:solidFill>
              </a:rPr>
              <a:t> 공유하기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err="1" smtClean="0">
                <a:solidFill>
                  <a:schemeClr val="tx1"/>
                </a:solidFill>
              </a:rPr>
              <a:t>메인화면에서</a:t>
            </a:r>
            <a:r>
              <a:rPr lang="ko-KR" altLang="en-US" sz="875" dirty="0" smtClean="0">
                <a:solidFill>
                  <a:schemeClr val="tx1"/>
                </a:solidFill>
              </a:rPr>
              <a:t>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875" dirty="0" smtClean="0">
                <a:solidFill>
                  <a:schemeClr val="tx1"/>
                </a:solidFill>
              </a:rPr>
              <a:t> 클릭한 </a:t>
            </a:r>
            <a:r>
              <a:rPr lang="ko-KR" altLang="en-US" sz="875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875" dirty="0" smtClean="0">
                <a:solidFill>
                  <a:schemeClr val="tx1"/>
                </a:solidFill>
              </a:rPr>
              <a:t> 상세 보기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726" y="486930"/>
            <a:ext cx="679851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82490"/>
              </p:ext>
            </p:extLst>
          </p:nvPr>
        </p:nvGraphicFramePr>
        <p:xfrm>
          <a:off x="6794642" y="490653"/>
          <a:ext cx="2346110" cy="5217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917"/>
                <a:gridCol w="1994193"/>
              </a:tblGrid>
              <a:tr h="34701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김정윤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레시피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공유하기 버튼이다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클릭하면 공유할 수 있는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SNS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목록이 제공된다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SNS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목록에서 선택하면 해당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SNS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의 로그인 창 또는 공유하기 화면이 제공된다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" y="497867"/>
            <a:ext cx="6059402" cy="455963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5" name="직사각형 74"/>
          <p:cNvSpPr/>
          <p:nvPr/>
        </p:nvSpPr>
        <p:spPr>
          <a:xfrm>
            <a:off x="3724" y="497867"/>
            <a:ext cx="6059402" cy="5209933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4" y="993777"/>
            <a:ext cx="5241616" cy="4429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/>
          <p:cNvSpPr/>
          <p:nvPr/>
        </p:nvSpPr>
        <p:spPr>
          <a:xfrm>
            <a:off x="3812790" y="2013255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932430" y="-87260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06572" y="-87324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693148" y="-87660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067290" y="-87724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951894" y="2225655"/>
            <a:ext cx="409249" cy="332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cxnSp>
        <p:nvCxnSpPr>
          <p:cNvPr id="58" name="직선 연결선 57"/>
          <p:cNvCxnSpPr>
            <a:stCxn id="31" idx="0"/>
            <a:endCxn id="57" idx="2"/>
          </p:cNvCxnSpPr>
          <p:nvPr/>
        </p:nvCxnSpPr>
        <p:spPr>
          <a:xfrm flipV="1">
            <a:off x="3030570" y="2558136"/>
            <a:ext cx="1125949" cy="5392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824" y="3097362"/>
            <a:ext cx="1999491" cy="243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910714" y="6655357"/>
            <a:ext cx="25506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/>
              <a:t>레시피를</a:t>
            </a:r>
            <a:r>
              <a:rPr lang="ko-KR" altLang="en-US" sz="1600" dirty="0"/>
              <a:t> 공유하다</a:t>
            </a:r>
            <a:r>
              <a:rPr lang="en-US" altLang="ko-KR" sz="1600" dirty="0"/>
              <a:t>(UC015)</a:t>
            </a:r>
            <a:endParaRPr lang="en-US" altLang="ko-KR" sz="1600" dirty="0"/>
          </a:p>
        </p:txBody>
      </p:sp>
      <p:sp>
        <p:nvSpPr>
          <p:cNvPr id="35" name="직사각형 34"/>
          <p:cNvSpPr/>
          <p:nvPr/>
        </p:nvSpPr>
        <p:spPr>
          <a:xfrm>
            <a:off x="6802244" y="846598"/>
            <a:ext cx="2341309" cy="5037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5" idx="1"/>
            <a:endCxn id="37" idx="3"/>
          </p:cNvCxnSpPr>
          <p:nvPr/>
        </p:nvCxnSpPr>
        <p:spPr>
          <a:xfrm flipH="1" flipV="1">
            <a:off x="6558488" y="885426"/>
            <a:ext cx="243756" cy="21304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597695" y="654593"/>
            <a:ext cx="1960793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레시피를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공유</a:t>
            </a:r>
            <a:r>
              <a:rPr lang="ko-KR" altLang="en-US" sz="1200" dirty="0" smtClean="0"/>
              <a:t>하다</a:t>
            </a:r>
            <a:r>
              <a:rPr lang="en-US" altLang="ko-KR" sz="1200" dirty="0" smtClean="0"/>
              <a:t>(</a:t>
            </a:r>
            <a:r>
              <a:rPr lang="en-US" altLang="ko-KR" sz="1200" dirty="0" smtClean="0"/>
              <a:t>UC015)</a:t>
            </a:r>
            <a:endParaRPr lang="en-US" altLang="ko-KR" sz="1200" dirty="0"/>
          </a:p>
          <a:p>
            <a:r>
              <a:rPr lang="en-US" altLang="ko-KR" sz="1200" dirty="0" smtClean="0"/>
              <a:t>Main Flow 1,2</a:t>
            </a:r>
            <a:endParaRPr lang="ko-KR" altLang="en-US" sz="1200" dirty="0"/>
          </a:p>
        </p:txBody>
      </p:sp>
      <p:sp>
        <p:nvSpPr>
          <p:cNvPr id="96" name="직사각형 95"/>
          <p:cNvSpPr/>
          <p:nvPr/>
        </p:nvSpPr>
        <p:spPr>
          <a:xfrm>
            <a:off x="2052173" y="3011501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802244" y="1357717"/>
            <a:ext cx="2341309" cy="5242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>
            <a:stCxn id="53" idx="1"/>
            <a:endCxn id="55" idx="3"/>
          </p:cNvCxnSpPr>
          <p:nvPr/>
        </p:nvCxnSpPr>
        <p:spPr>
          <a:xfrm flipH="1" flipV="1">
            <a:off x="6558488" y="1396545"/>
            <a:ext cx="243756" cy="2232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597695" y="1165712"/>
            <a:ext cx="1960793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레시피를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공유</a:t>
            </a:r>
            <a:r>
              <a:rPr lang="ko-KR" altLang="en-US" sz="1200" dirty="0" smtClean="0"/>
              <a:t>하다</a:t>
            </a:r>
            <a:r>
              <a:rPr lang="en-US" altLang="ko-KR" sz="1200" dirty="0" smtClean="0"/>
              <a:t>(</a:t>
            </a:r>
            <a:r>
              <a:rPr lang="en-US" altLang="ko-KR" sz="1200" dirty="0" smtClean="0"/>
              <a:t>UC015)</a:t>
            </a:r>
            <a:endParaRPr lang="en-US" altLang="ko-KR" sz="1200" dirty="0"/>
          </a:p>
          <a:p>
            <a:r>
              <a:rPr lang="en-US" altLang="ko-KR" sz="1200" dirty="0" smtClean="0"/>
              <a:t>Main Flow </a:t>
            </a:r>
            <a:r>
              <a:rPr lang="en-US" altLang="ko-KR" sz="1200" dirty="0" smtClean="0"/>
              <a:t>3,4,5,6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05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499878"/>
          <a:ext cx="2402886" cy="5215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4445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smtClean="0"/>
                        <a:t>김정윤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레시피를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상세 보기 화면이 제공된다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12986"/>
            <a:ext cx="2727980" cy="518818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050110" y="2799757"/>
            <a:ext cx="1957446" cy="406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22" name="직사각형 21"/>
          <p:cNvSpPr/>
          <p:nvPr/>
        </p:nvSpPr>
        <p:spPr>
          <a:xfrm>
            <a:off x="1858997" y="2706018"/>
            <a:ext cx="251125" cy="1874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공유하기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1050" dirty="0" smtClean="0">
                <a:solidFill>
                  <a:schemeClr val="tx1"/>
                </a:solidFill>
              </a:rPr>
              <a:t>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13586"/>
              </p:ext>
            </p:extLst>
          </p:nvPr>
        </p:nvGraphicFramePr>
        <p:xfrm>
          <a:off x="6730227" y="481236"/>
          <a:ext cx="2402886" cy="4997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김정윤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레시피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공유하기 버튼이다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클릭하면 공유할 수 있는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SNS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목록이 제공된다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SNS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목록에서 선택하면 해당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SNS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의 로그인 창 또는 공유하기 화면이 제공된다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096277" y="571579"/>
            <a:ext cx="2539688" cy="5102121"/>
            <a:chOff x="-6553" y="640605"/>
            <a:chExt cx="1677002" cy="3369023"/>
          </a:xfrm>
        </p:grpSpPr>
        <p:pic>
          <p:nvPicPr>
            <p:cNvPr id="13323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553" y="640605"/>
              <a:ext cx="1677002" cy="3369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26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93" y="3217541"/>
              <a:ext cx="1176055" cy="94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4" name="직선 연결선 43"/>
          <p:cNvCxnSpPr>
            <a:stCxn id="30" idx="0"/>
            <a:endCxn id="28" idx="2"/>
          </p:cNvCxnSpPr>
          <p:nvPr/>
        </p:nvCxnSpPr>
        <p:spPr>
          <a:xfrm flipH="1" flipV="1">
            <a:off x="1274922" y="4095538"/>
            <a:ext cx="1614145" cy="572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76" y="1661070"/>
            <a:ext cx="1999491" cy="243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441909" y="4717279"/>
            <a:ext cx="241676" cy="2128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99134" y="4667898"/>
            <a:ext cx="379866" cy="274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/>
          </a:p>
        </p:txBody>
      </p:sp>
      <p:sp>
        <p:nvSpPr>
          <p:cNvPr id="33" name="직사각형 32"/>
          <p:cNvSpPr/>
          <p:nvPr/>
        </p:nvSpPr>
        <p:spPr>
          <a:xfrm>
            <a:off x="6732240" y="777391"/>
            <a:ext cx="2411760" cy="5037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3" idx="1"/>
            <a:endCxn id="35" idx="3"/>
          </p:cNvCxnSpPr>
          <p:nvPr/>
        </p:nvCxnSpPr>
        <p:spPr>
          <a:xfrm flipH="1" flipV="1">
            <a:off x="6558488" y="885426"/>
            <a:ext cx="173752" cy="14383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597695" y="654593"/>
            <a:ext cx="1960793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레시피를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공유</a:t>
            </a:r>
            <a:r>
              <a:rPr lang="ko-KR" altLang="en-US" sz="1200" dirty="0" smtClean="0"/>
              <a:t>하다</a:t>
            </a:r>
            <a:r>
              <a:rPr lang="en-US" altLang="ko-KR" sz="1200" dirty="0" smtClean="0"/>
              <a:t>(</a:t>
            </a:r>
            <a:r>
              <a:rPr lang="en-US" altLang="ko-KR" sz="1200" dirty="0" smtClean="0"/>
              <a:t>UC015)</a:t>
            </a:r>
            <a:endParaRPr lang="en-US" altLang="ko-KR" sz="1200" dirty="0"/>
          </a:p>
          <a:p>
            <a:r>
              <a:rPr lang="en-US" altLang="ko-KR" sz="1200" dirty="0" smtClean="0"/>
              <a:t>Main Flow 1,2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6742234" y="1302266"/>
            <a:ext cx="2401765" cy="5242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6" idx="1"/>
            <a:endCxn id="38" idx="3"/>
          </p:cNvCxnSpPr>
          <p:nvPr/>
        </p:nvCxnSpPr>
        <p:spPr>
          <a:xfrm flipH="1" flipV="1">
            <a:off x="6558488" y="1396545"/>
            <a:ext cx="183746" cy="1678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597695" y="1165712"/>
            <a:ext cx="1960793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레시피를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공유</a:t>
            </a:r>
            <a:r>
              <a:rPr lang="ko-KR" altLang="en-US" sz="1200" dirty="0" smtClean="0"/>
              <a:t>하다</a:t>
            </a:r>
            <a:r>
              <a:rPr lang="en-US" altLang="ko-KR" sz="1200" dirty="0" smtClean="0"/>
              <a:t>(</a:t>
            </a:r>
            <a:r>
              <a:rPr lang="en-US" altLang="ko-KR" sz="1200" dirty="0" smtClean="0"/>
              <a:t>UC015)</a:t>
            </a:r>
            <a:endParaRPr lang="en-US" altLang="ko-KR" sz="1200" dirty="0"/>
          </a:p>
          <a:p>
            <a:r>
              <a:rPr lang="en-US" altLang="ko-KR" sz="1200" dirty="0" smtClean="0"/>
              <a:t>Main Flow </a:t>
            </a:r>
            <a:r>
              <a:rPr lang="en-US" altLang="ko-KR" sz="1200" dirty="0" smtClean="0"/>
              <a:t>3,4,5,6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396569" y="1605957"/>
            <a:ext cx="241676" cy="2128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25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226</Words>
  <Application>Microsoft Office PowerPoint</Application>
  <PresentationFormat>화면 슬라이드 쇼(16:10)</PresentationFormat>
  <Paragraphs>96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JeongYun</cp:lastModifiedBy>
  <cp:revision>5</cp:revision>
  <dcterms:created xsi:type="dcterms:W3CDTF">2015-07-23T02:56:59Z</dcterms:created>
  <dcterms:modified xsi:type="dcterms:W3CDTF">2015-07-23T03:39:20Z</dcterms:modified>
</cp:coreProperties>
</file>